
<file path=[Content_Types].xml><?xml version="1.0" encoding="utf-8"?>
<Types xmlns="http://schemas.openxmlformats.org/package/2006/content-types">
  <Default Extension="jfif" ContentType="image/j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1"/>
    <p:sldMasterId id="2147483706" r:id="rId2"/>
    <p:sldMasterId id="2147483712" r:id="rId3"/>
    <p:sldMasterId id="2147483724" r:id="rId4"/>
  </p:sldMasterIdLst>
  <p:notesMasterIdLst>
    <p:notesMasterId r:id="rId54"/>
  </p:notesMasterIdLst>
  <p:handoutMasterIdLst>
    <p:handoutMasterId r:id="rId55"/>
  </p:handoutMasterIdLst>
  <p:sldIdLst>
    <p:sldId id="446" r:id="rId5"/>
    <p:sldId id="453" r:id="rId6"/>
    <p:sldId id="447" r:id="rId7"/>
    <p:sldId id="479" r:id="rId8"/>
    <p:sldId id="480" r:id="rId9"/>
    <p:sldId id="427" r:id="rId10"/>
    <p:sldId id="455" r:id="rId11"/>
    <p:sldId id="467" r:id="rId12"/>
    <p:sldId id="454" r:id="rId13"/>
    <p:sldId id="477" r:id="rId14"/>
    <p:sldId id="478" r:id="rId15"/>
    <p:sldId id="468" r:id="rId16"/>
    <p:sldId id="481" r:id="rId17"/>
    <p:sldId id="434" r:id="rId18"/>
    <p:sldId id="456" r:id="rId19"/>
    <p:sldId id="433" r:id="rId20"/>
    <p:sldId id="426" r:id="rId21"/>
    <p:sldId id="457" r:id="rId22"/>
    <p:sldId id="484" r:id="rId23"/>
    <p:sldId id="485" r:id="rId24"/>
    <p:sldId id="458" r:id="rId25"/>
    <p:sldId id="486" r:id="rId26"/>
    <p:sldId id="465" r:id="rId27"/>
    <p:sldId id="464" r:id="rId28"/>
    <p:sldId id="466" r:id="rId29"/>
    <p:sldId id="470" r:id="rId30"/>
    <p:sldId id="459" r:id="rId31"/>
    <p:sldId id="460" r:id="rId32"/>
    <p:sldId id="461" r:id="rId33"/>
    <p:sldId id="462" r:id="rId34"/>
    <p:sldId id="463" r:id="rId35"/>
    <p:sldId id="471" r:id="rId36"/>
    <p:sldId id="472" r:id="rId37"/>
    <p:sldId id="469" r:id="rId38"/>
    <p:sldId id="476" r:id="rId39"/>
    <p:sldId id="473" r:id="rId40"/>
    <p:sldId id="489" r:id="rId41"/>
    <p:sldId id="490" r:id="rId42"/>
    <p:sldId id="491" r:id="rId43"/>
    <p:sldId id="492" r:id="rId44"/>
    <p:sldId id="493" r:id="rId45"/>
    <p:sldId id="494" r:id="rId46"/>
    <p:sldId id="495" r:id="rId47"/>
    <p:sldId id="496" r:id="rId48"/>
    <p:sldId id="497" r:id="rId49"/>
    <p:sldId id="474" r:id="rId50"/>
    <p:sldId id="487" r:id="rId51"/>
    <p:sldId id="475" r:id="rId52"/>
    <p:sldId id="488"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72" userDrawn="1">
          <p15:clr>
            <a:srgbClr val="A4A3A4"/>
          </p15:clr>
        </p15:guide>
        <p15:guide id="2" pos="288" userDrawn="1">
          <p15:clr>
            <a:srgbClr val="F26B43"/>
          </p15:clr>
        </p15:guide>
        <p15:guide id="3" orient="horz" pos="4056" userDrawn="1">
          <p15:clr>
            <a:srgbClr val="F26B43"/>
          </p15:clr>
        </p15:guide>
        <p15:guide id="4" orient="horz" pos="1488" userDrawn="1">
          <p15:clr>
            <a:srgbClr val="A4A3A4"/>
          </p15:clr>
        </p15:guide>
        <p15:guide id="5" pos="3816" userDrawn="1">
          <p15:clr>
            <a:srgbClr val="A4A3A4"/>
          </p15:clr>
        </p15:guide>
        <p15:guide id="6" pos="7416" userDrawn="1">
          <p15:clr>
            <a:srgbClr val="F26B43"/>
          </p15:clr>
        </p15:guide>
        <p15:guide id="7" orient="horz" pos="312" userDrawn="1">
          <p15:clr>
            <a:srgbClr val="F26B43"/>
          </p15:clr>
        </p15:guide>
        <p15:guide id="8" orient="horz" pos="2160" userDrawn="1">
          <p15:clr>
            <a:srgbClr val="A4A3A4"/>
          </p15:clr>
        </p15:guide>
        <p15:guide id="9" orient="horz" pos="230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88B6"/>
    <a:srgbClr val="B38F6A"/>
    <a:srgbClr val="D75078"/>
    <a:srgbClr val="8C5896"/>
    <a:srgbClr val="7C6560"/>
    <a:srgbClr val="29282D"/>
    <a:srgbClr val="6667AB"/>
    <a:srgbClr val="BBBBBB"/>
    <a:srgbClr val="B9B9B9"/>
    <a:srgbClr val="85A0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110" autoAdjust="0"/>
    <p:restoredTop sz="94660"/>
  </p:normalViewPr>
  <p:slideViewPr>
    <p:cSldViewPr snapToGrid="0">
      <p:cViewPr varScale="1">
        <p:scale>
          <a:sx n="74" d="100"/>
          <a:sy n="74" d="100"/>
        </p:scale>
        <p:origin x="372" y="60"/>
      </p:cViewPr>
      <p:guideLst>
        <p:guide orient="horz" pos="3672"/>
        <p:guide pos="288"/>
        <p:guide orient="horz" pos="4056"/>
        <p:guide orient="horz" pos="1488"/>
        <p:guide pos="3816"/>
        <p:guide pos="7416"/>
        <p:guide orient="horz" pos="312"/>
        <p:guide orient="horz" pos="2160"/>
        <p:guide orient="horz" pos="2304"/>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2640" y="-6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B3440B4-626E-4F3C-BAEA-93BE989AF48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53A5570-8E4E-4AA9-B246-5A27A383B99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54A69E4-EFBB-4687-8058-A94EE1B5781B}" type="datetimeFigureOut">
              <a:rPr lang="en-US" smtClean="0"/>
              <a:t>3/10/2022</a:t>
            </a:fld>
            <a:endParaRPr lang="en-US" dirty="0"/>
          </a:p>
        </p:txBody>
      </p:sp>
      <p:sp>
        <p:nvSpPr>
          <p:cNvPr id="4" name="Footer Placeholder 3">
            <a:extLst>
              <a:ext uri="{FF2B5EF4-FFF2-40B4-BE49-F238E27FC236}">
                <a16:creationId xmlns:a16="http://schemas.microsoft.com/office/drawing/2014/main" id="{D50D364A-9468-466A-ACCD-ABB3762BE8B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E9EF394-4AD6-48D1-9C4C-1B3D44BBF58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2004FE7-BA7C-4FF4-9756-C6A1F2BCA37F}" type="slidenum">
              <a:rPr lang="en-US" smtClean="0"/>
              <a:t>‹#›</a:t>
            </a:fld>
            <a:endParaRPr lang="en-US" dirty="0"/>
          </a:p>
        </p:txBody>
      </p:sp>
    </p:spTree>
    <p:extLst>
      <p:ext uri="{BB962C8B-B14F-4D97-AF65-F5344CB8AC3E}">
        <p14:creationId xmlns:p14="http://schemas.microsoft.com/office/powerpoint/2010/main" val="20977173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E546B2-EB9C-4E9C-8793-C25F32D58B9A}" type="datetimeFigureOut">
              <a:rPr lang="en-US" smtClean="0"/>
              <a:t>3/10/2022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83F1C3-4FA3-4491-97F4-43CA9C8BDFDF}" type="slidenum">
              <a:rPr lang="en-US" smtClean="0"/>
              <a:t>‹#›</a:t>
            </a:fld>
            <a:endParaRPr lang="en-US" dirty="0"/>
          </a:p>
        </p:txBody>
      </p:sp>
    </p:spTree>
    <p:extLst>
      <p:ext uri="{BB962C8B-B14F-4D97-AF65-F5344CB8AC3E}">
        <p14:creationId xmlns:p14="http://schemas.microsoft.com/office/powerpoint/2010/main" val="3796346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1</a:t>
            </a:fld>
            <a:endParaRPr lang="en-US" dirty="0"/>
          </a:p>
        </p:txBody>
      </p:sp>
    </p:spTree>
    <p:extLst>
      <p:ext uri="{BB962C8B-B14F-4D97-AF65-F5344CB8AC3E}">
        <p14:creationId xmlns:p14="http://schemas.microsoft.com/office/powerpoint/2010/main" val="3631956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3</a:t>
            </a:fld>
            <a:endParaRPr lang="en-US" dirty="0"/>
          </a:p>
        </p:txBody>
      </p:sp>
    </p:spTree>
    <p:extLst>
      <p:ext uri="{BB962C8B-B14F-4D97-AF65-F5344CB8AC3E}">
        <p14:creationId xmlns:p14="http://schemas.microsoft.com/office/powerpoint/2010/main" val="2744080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6</a:t>
            </a:fld>
            <a:endParaRPr lang="en-US" dirty="0"/>
          </a:p>
        </p:txBody>
      </p:sp>
    </p:spTree>
    <p:extLst>
      <p:ext uri="{BB962C8B-B14F-4D97-AF65-F5344CB8AC3E}">
        <p14:creationId xmlns:p14="http://schemas.microsoft.com/office/powerpoint/2010/main" val="1667921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16</a:t>
            </a:fld>
            <a:endParaRPr lang="en-US" dirty="0"/>
          </a:p>
        </p:txBody>
      </p:sp>
    </p:spTree>
    <p:extLst>
      <p:ext uri="{BB962C8B-B14F-4D97-AF65-F5344CB8AC3E}">
        <p14:creationId xmlns:p14="http://schemas.microsoft.com/office/powerpoint/2010/main" val="4004600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F9C7667-EADA-40AC-B931-4642E0A9A4DE}"/>
              </a:ext>
            </a:extLst>
          </p:cNvPr>
          <p:cNvSpPr>
            <a:spLocks noGrp="1"/>
          </p:cNvSpPr>
          <p:nvPr>
            <p:ph type="pic" sz="quarter" idx="13"/>
          </p:nvPr>
        </p:nvSpPr>
        <p:spPr>
          <a:xfrm>
            <a:off x="0" y="0"/>
            <a:ext cx="12192000" cy="6858000"/>
          </a:xfrm>
          <a:prstGeom prst="rect">
            <a:avLst/>
          </a:prstGeom>
          <a:solidFill>
            <a:schemeClr val="tx1">
              <a:lumMod val="65000"/>
              <a:lumOff val="35000"/>
            </a:schemeClr>
          </a:solidFill>
        </p:spPr>
        <p:txBody>
          <a:bodyPr anchor="ctr"/>
          <a:lstStyle>
            <a:lvl1pPr marL="0" indent="0" algn="ctr">
              <a:buNone/>
              <a:defRPr>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200" y="4517136"/>
            <a:ext cx="6581554" cy="1371600"/>
          </a:xfrm>
        </p:spPr>
        <p:txBody>
          <a:bodyPr>
            <a:normAutofit/>
          </a:bodyPr>
          <a:lstStyle>
            <a:lvl1pPr>
              <a:lnSpc>
                <a:spcPts val="4600"/>
              </a:lnSpc>
              <a:defRPr sz="3600" cap="all" baseline="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650242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lette Amusements">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79CA9-81D6-424A-8046-4B56E1D25059}"/>
              </a:ext>
            </a:extLst>
          </p:cNvPr>
          <p:cNvSpPr>
            <a:spLocks noGrp="1"/>
          </p:cNvSpPr>
          <p:nvPr>
            <p:ph type="title" hasCustomPrompt="1"/>
          </p:nvPr>
        </p:nvSpPr>
        <p:spPr>
          <a:xfrm>
            <a:off x="457199" y="2569464"/>
            <a:ext cx="3619501" cy="1179576"/>
          </a:xfrm>
        </p:spPr>
        <p:txBody>
          <a:bodyPr anchor="b" anchorCtr="0">
            <a:normAutofit/>
          </a:bodyPr>
          <a:lstStyle>
            <a:lvl1pPr>
              <a:lnSpc>
                <a:spcPts val="4000"/>
              </a:lnSpc>
              <a:defRPr sz="3200"/>
            </a:lvl1pPr>
          </a:lstStyle>
          <a:p>
            <a:r>
              <a:rPr lang="en-US" dirty="0"/>
              <a:t>Click to edit title</a:t>
            </a:r>
          </a:p>
        </p:txBody>
      </p:sp>
      <p:sp>
        <p:nvSpPr>
          <p:cNvPr id="9" name="Picture Placeholder 8">
            <a:extLst>
              <a:ext uri="{FF2B5EF4-FFF2-40B4-BE49-F238E27FC236}">
                <a16:creationId xmlns:a16="http://schemas.microsoft.com/office/drawing/2014/main" id="{B2F51F73-5064-47F8-83FD-440E0ED1950B}"/>
              </a:ext>
            </a:extLst>
          </p:cNvPr>
          <p:cNvSpPr>
            <a:spLocks noGrp="1"/>
          </p:cNvSpPr>
          <p:nvPr>
            <p:ph type="pic" sz="quarter" idx="13"/>
          </p:nvPr>
        </p:nvSpPr>
        <p:spPr>
          <a:xfrm>
            <a:off x="4279392" y="1463040"/>
            <a:ext cx="1499616" cy="2194560"/>
          </a:xfrm>
          <a:prstGeom prst="rect">
            <a:avLst/>
          </a:prstGeom>
        </p:spPr>
        <p:txBody>
          <a:bodyPr/>
          <a:lstStyle>
            <a:lvl1pPr>
              <a:defRPr sz="2000"/>
            </a:lvl1pPr>
          </a:lstStyle>
          <a:p>
            <a:endParaRPr lang="en-US" dirty="0"/>
          </a:p>
        </p:txBody>
      </p:sp>
      <p:sp>
        <p:nvSpPr>
          <p:cNvPr id="18" name="Picture Placeholder 8">
            <a:extLst>
              <a:ext uri="{FF2B5EF4-FFF2-40B4-BE49-F238E27FC236}">
                <a16:creationId xmlns:a16="http://schemas.microsoft.com/office/drawing/2014/main" id="{06FF689A-8221-42E8-96D4-ED4D3AD501F8}"/>
              </a:ext>
            </a:extLst>
          </p:cNvPr>
          <p:cNvSpPr>
            <a:spLocks noGrp="1"/>
          </p:cNvSpPr>
          <p:nvPr>
            <p:ph type="pic" sz="quarter" idx="14"/>
          </p:nvPr>
        </p:nvSpPr>
        <p:spPr>
          <a:xfrm>
            <a:off x="6227064" y="1463040"/>
            <a:ext cx="1499616" cy="2194560"/>
          </a:xfrm>
          <a:prstGeom prst="rect">
            <a:avLst/>
          </a:prstGeom>
        </p:spPr>
        <p:txBody>
          <a:bodyPr/>
          <a:lstStyle>
            <a:lvl1pPr>
              <a:defRPr sz="2000"/>
            </a:lvl1pPr>
          </a:lstStyle>
          <a:p>
            <a:endParaRPr lang="en-US" dirty="0"/>
          </a:p>
        </p:txBody>
      </p:sp>
      <p:sp>
        <p:nvSpPr>
          <p:cNvPr id="19" name="Picture Placeholder 8">
            <a:extLst>
              <a:ext uri="{FF2B5EF4-FFF2-40B4-BE49-F238E27FC236}">
                <a16:creationId xmlns:a16="http://schemas.microsoft.com/office/drawing/2014/main" id="{96424DB2-4D46-493F-A5B8-8901EDA394F2}"/>
              </a:ext>
            </a:extLst>
          </p:cNvPr>
          <p:cNvSpPr>
            <a:spLocks noGrp="1"/>
          </p:cNvSpPr>
          <p:nvPr>
            <p:ph type="pic" sz="quarter" idx="15"/>
          </p:nvPr>
        </p:nvSpPr>
        <p:spPr>
          <a:xfrm>
            <a:off x="8174736" y="1463040"/>
            <a:ext cx="1499616" cy="2194560"/>
          </a:xfrm>
          <a:prstGeom prst="rect">
            <a:avLst/>
          </a:prstGeom>
        </p:spPr>
        <p:txBody>
          <a:bodyPr/>
          <a:lstStyle>
            <a:lvl1pPr>
              <a:defRPr sz="2000"/>
            </a:lvl1pPr>
          </a:lstStyle>
          <a:p>
            <a:endParaRPr lang="en-US" dirty="0"/>
          </a:p>
        </p:txBody>
      </p:sp>
      <p:sp>
        <p:nvSpPr>
          <p:cNvPr id="20" name="Picture Placeholder 8">
            <a:extLst>
              <a:ext uri="{FF2B5EF4-FFF2-40B4-BE49-F238E27FC236}">
                <a16:creationId xmlns:a16="http://schemas.microsoft.com/office/drawing/2014/main" id="{0AF2B6E1-5738-41B1-8C15-EA6715490140}"/>
              </a:ext>
            </a:extLst>
          </p:cNvPr>
          <p:cNvSpPr>
            <a:spLocks noGrp="1"/>
          </p:cNvSpPr>
          <p:nvPr>
            <p:ph type="pic" sz="quarter" idx="16"/>
          </p:nvPr>
        </p:nvSpPr>
        <p:spPr>
          <a:xfrm>
            <a:off x="10122408" y="1463040"/>
            <a:ext cx="1499616" cy="2194560"/>
          </a:xfrm>
          <a:prstGeom prst="rect">
            <a:avLst/>
          </a:prstGeom>
        </p:spPr>
        <p:txBody>
          <a:bodyPr/>
          <a:lstStyle>
            <a:lvl1pPr>
              <a:defRPr sz="2000"/>
            </a:lvl1pPr>
          </a:lstStyle>
          <a:p>
            <a:endParaRPr lang="en-US" dirty="0"/>
          </a:p>
        </p:txBody>
      </p:sp>
      <p:sp>
        <p:nvSpPr>
          <p:cNvPr id="21" name="Picture Placeholder 8">
            <a:extLst>
              <a:ext uri="{FF2B5EF4-FFF2-40B4-BE49-F238E27FC236}">
                <a16:creationId xmlns:a16="http://schemas.microsoft.com/office/drawing/2014/main" id="{6C8D73EB-347C-4E13-94C8-FA8FADE46559}"/>
              </a:ext>
            </a:extLst>
          </p:cNvPr>
          <p:cNvSpPr>
            <a:spLocks noGrp="1"/>
          </p:cNvSpPr>
          <p:nvPr>
            <p:ph type="pic" sz="quarter" idx="17"/>
          </p:nvPr>
        </p:nvSpPr>
        <p:spPr>
          <a:xfrm>
            <a:off x="4279392" y="4087368"/>
            <a:ext cx="1499616" cy="2194560"/>
          </a:xfrm>
          <a:prstGeom prst="rect">
            <a:avLst/>
          </a:prstGeom>
        </p:spPr>
        <p:txBody>
          <a:bodyPr/>
          <a:lstStyle>
            <a:lvl1pPr>
              <a:defRPr sz="2000"/>
            </a:lvl1pPr>
          </a:lstStyle>
          <a:p>
            <a:endParaRPr lang="en-US" dirty="0"/>
          </a:p>
        </p:txBody>
      </p:sp>
      <p:sp>
        <p:nvSpPr>
          <p:cNvPr id="22" name="Picture Placeholder 8">
            <a:extLst>
              <a:ext uri="{FF2B5EF4-FFF2-40B4-BE49-F238E27FC236}">
                <a16:creationId xmlns:a16="http://schemas.microsoft.com/office/drawing/2014/main" id="{9DFA5C56-9B47-4F87-8E12-30A936274F1B}"/>
              </a:ext>
            </a:extLst>
          </p:cNvPr>
          <p:cNvSpPr>
            <a:spLocks noGrp="1"/>
          </p:cNvSpPr>
          <p:nvPr>
            <p:ph type="pic" sz="quarter" idx="18"/>
          </p:nvPr>
        </p:nvSpPr>
        <p:spPr>
          <a:xfrm>
            <a:off x="6227064" y="4087368"/>
            <a:ext cx="1499616" cy="2194560"/>
          </a:xfrm>
          <a:prstGeom prst="rect">
            <a:avLst/>
          </a:prstGeom>
        </p:spPr>
        <p:txBody>
          <a:bodyPr/>
          <a:lstStyle>
            <a:lvl1pPr>
              <a:defRPr sz="2000"/>
            </a:lvl1pPr>
          </a:lstStyle>
          <a:p>
            <a:endParaRPr lang="en-US" dirty="0"/>
          </a:p>
        </p:txBody>
      </p:sp>
      <p:sp>
        <p:nvSpPr>
          <p:cNvPr id="23" name="Picture Placeholder 8">
            <a:extLst>
              <a:ext uri="{FF2B5EF4-FFF2-40B4-BE49-F238E27FC236}">
                <a16:creationId xmlns:a16="http://schemas.microsoft.com/office/drawing/2014/main" id="{1E3B5888-98ED-48E4-8AA8-5BAB43F8516C}"/>
              </a:ext>
            </a:extLst>
          </p:cNvPr>
          <p:cNvSpPr>
            <a:spLocks noGrp="1"/>
          </p:cNvSpPr>
          <p:nvPr>
            <p:ph type="pic" sz="quarter" idx="19"/>
          </p:nvPr>
        </p:nvSpPr>
        <p:spPr>
          <a:xfrm>
            <a:off x="8174736" y="4087368"/>
            <a:ext cx="1499616" cy="2194560"/>
          </a:xfrm>
          <a:prstGeom prst="rect">
            <a:avLst/>
          </a:prstGeom>
        </p:spPr>
        <p:txBody>
          <a:bodyPr/>
          <a:lstStyle>
            <a:lvl1pPr>
              <a:defRPr sz="2000"/>
            </a:lvl1pPr>
          </a:lstStyle>
          <a:p>
            <a:endParaRPr lang="en-US" dirty="0"/>
          </a:p>
        </p:txBody>
      </p:sp>
      <p:sp>
        <p:nvSpPr>
          <p:cNvPr id="24" name="Picture Placeholder 8">
            <a:extLst>
              <a:ext uri="{FF2B5EF4-FFF2-40B4-BE49-F238E27FC236}">
                <a16:creationId xmlns:a16="http://schemas.microsoft.com/office/drawing/2014/main" id="{569C9EE3-34D1-4DE0-B06C-2F6212F7C329}"/>
              </a:ext>
            </a:extLst>
          </p:cNvPr>
          <p:cNvSpPr>
            <a:spLocks noGrp="1"/>
          </p:cNvSpPr>
          <p:nvPr>
            <p:ph type="pic" sz="quarter" idx="20"/>
          </p:nvPr>
        </p:nvSpPr>
        <p:spPr>
          <a:xfrm>
            <a:off x="10122408" y="4087368"/>
            <a:ext cx="1499616" cy="2194560"/>
          </a:xfrm>
          <a:prstGeom prst="rect">
            <a:avLst/>
          </a:prstGeom>
        </p:spPr>
        <p:txBody>
          <a:bodyPr/>
          <a:lstStyle>
            <a:lvl1pPr>
              <a:defRPr sz="2000"/>
            </a:lvl1pPr>
          </a:lstStyle>
          <a:p>
            <a:endParaRPr lang="en-US" dirty="0"/>
          </a:p>
        </p:txBody>
      </p:sp>
    </p:spTree>
    <p:extLst>
      <p:ext uri="{BB962C8B-B14F-4D97-AF65-F5344CB8AC3E}">
        <p14:creationId xmlns:p14="http://schemas.microsoft.com/office/powerpoint/2010/main" val="1542889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mersive palette Amusements">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3A3BC27-A809-4F76-931E-2DE01059A5AB}"/>
              </a:ext>
            </a:extLst>
          </p:cNvPr>
          <p:cNvSpPr/>
          <p:nvPr userDrawn="1"/>
        </p:nvSpPr>
        <p:spPr>
          <a:xfrm>
            <a:off x="6712974" y="1651000"/>
            <a:ext cx="460459" cy="5207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D96A5108-5EBA-43CE-BA4A-DA9EEF5D808A}"/>
              </a:ext>
            </a:extLst>
          </p:cNvPr>
          <p:cNvSpPr/>
          <p:nvPr userDrawn="1"/>
        </p:nvSpPr>
        <p:spPr>
          <a:xfrm>
            <a:off x="9271000" y="0"/>
            <a:ext cx="2921000" cy="5397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2712910-50D0-4906-AB08-F37D02F96D4A}"/>
              </a:ext>
            </a:extLst>
          </p:cNvPr>
          <p:cNvSpPr/>
          <p:nvPr userDrawn="1"/>
        </p:nvSpPr>
        <p:spPr>
          <a:xfrm>
            <a:off x="0" y="2387600"/>
            <a:ext cx="5461000" cy="215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DAC760C-BE23-4DA2-A294-3B5668F8AECA}"/>
              </a:ext>
            </a:extLst>
          </p:cNvPr>
          <p:cNvSpPr/>
          <p:nvPr userDrawn="1"/>
        </p:nvSpPr>
        <p:spPr>
          <a:xfrm>
            <a:off x="228600" y="241300"/>
            <a:ext cx="11772900" cy="6400800"/>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199" y="914400"/>
            <a:ext cx="5605272" cy="1572126"/>
          </a:xfrm>
        </p:spPr>
        <p:txBody>
          <a:bodyPr anchor="ctr" anchorCtr="0"/>
          <a:lstStyle>
            <a:lvl1pPr>
              <a:defRPr>
                <a:solidFill>
                  <a:schemeClr val="bg1"/>
                </a:solidFill>
              </a:defRPr>
            </a:lvl1pPr>
          </a:lstStyle>
          <a:p>
            <a:r>
              <a:rPr lang="en-US" dirty="0"/>
              <a:t>Click to edit Master title style</a:t>
            </a:r>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457200" y="3072384"/>
            <a:ext cx="4946904" cy="2871216"/>
          </a:xfrm>
          <a:prstGeom prst="rect">
            <a:avLst/>
          </a:prstGeom>
        </p:spPr>
        <p:txBody>
          <a:bodyPr/>
          <a:lstStyle>
            <a:lvl1pPr marL="0" indent="0">
              <a:lnSpc>
                <a:spcPts val="3000"/>
              </a:lnSpc>
              <a:spcBef>
                <a:spcPts val="0"/>
              </a:spcBef>
              <a:buNone/>
              <a:defRPr sz="1800">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Click to edit text</a:t>
            </a:r>
          </a:p>
        </p:txBody>
      </p:sp>
      <p:sp>
        <p:nvSpPr>
          <p:cNvPr id="7" name="Picture Placeholder 6">
            <a:extLst>
              <a:ext uri="{FF2B5EF4-FFF2-40B4-BE49-F238E27FC236}">
                <a16:creationId xmlns:a16="http://schemas.microsoft.com/office/drawing/2014/main" id="{9A66F217-0E52-4AD8-82BA-AB332C59638C}"/>
              </a:ext>
            </a:extLst>
          </p:cNvPr>
          <p:cNvSpPr>
            <a:spLocks noGrp="1"/>
          </p:cNvSpPr>
          <p:nvPr>
            <p:ph type="pic" sz="quarter" idx="15"/>
          </p:nvPr>
        </p:nvSpPr>
        <p:spPr>
          <a:xfrm>
            <a:off x="7178040" y="457200"/>
            <a:ext cx="4562856" cy="6400800"/>
          </a:xfrm>
          <a:prstGeom prst="rect">
            <a:avLst/>
          </a:prstGeom>
          <a:solidFill>
            <a:schemeClr val="accent5">
              <a:lumMod val="20000"/>
              <a:lumOff val="80000"/>
            </a:schemeClr>
          </a:solidFill>
        </p:spPr>
        <p:txBody>
          <a:bodyPr anchor="ctr"/>
          <a:lstStyle>
            <a:lvl1pPr marL="0" indent="0" algn="ctr">
              <a:buNone/>
              <a:defRPr/>
            </a:lvl1pPr>
          </a:lstStyle>
          <a:p>
            <a:endParaRPr lang="en-US" dirty="0"/>
          </a:p>
        </p:txBody>
      </p:sp>
    </p:spTree>
    <p:extLst>
      <p:ext uri="{BB962C8B-B14F-4D97-AF65-F5344CB8AC3E}">
        <p14:creationId xmlns:p14="http://schemas.microsoft.com/office/powerpoint/2010/main" val="4037176041"/>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F9C7667-EADA-40AC-B931-4642E0A9A4DE}"/>
              </a:ext>
            </a:extLst>
          </p:cNvPr>
          <p:cNvSpPr>
            <a:spLocks noGrp="1"/>
          </p:cNvSpPr>
          <p:nvPr>
            <p:ph type="pic" sz="quarter" idx="13"/>
          </p:nvPr>
        </p:nvSpPr>
        <p:spPr>
          <a:xfrm>
            <a:off x="0" y="0"/>
            <a:ext cx="12192000" cy="6858000"/>
          </a:xfrm>
          <a:prstGeom prst="rect">
            <a:avLst/>
          </a:prstGeom>
          <a:solidFill>
            <a:schemeClr val="tx1">
              <a:lumMod val="50000"/>
              <a:lumOff val="50000"/>
            </a:schemeClr>
          </a:solidFill>
        </p:spPr>
        <p:txBody>
          <a:bodyPr anchor="ctr"/>
          <a:lstStyle>
            <a:lvl1pPr marL="0" indent="0">
              <a:buNone/>
              <a:defRPr>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p:txBody>
          <a:bodyPr/>
          <a:lstStyle>
            <a:lvl1pPr>
              <a:defRPr cap="all" baseline="0">
                <a:solidFill>
                  <a:schemeClr val="bg1"/>
                </a:solidFill>
              </a:defRPr>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3429000" y="2240280"/>
            <a:ext cx="4645152" cy="4197096"/>
          </a:xfrm>
          <a:prstGeom prst="rect">
            <a:avLst/>
          </a:prstGeom>
        </p:spPr>
        <p:txBody>
          <a:bodyPr/>
          <a:lstStyle>
            <a:lvl1pPr marL="0" indent="0">
              <a:lnSpc>
                <a:spcPts val="2800"/>
              </a:lnSpc>
              <a:spcBef>
                <a:spcPts val="0"/>
              </a:spcBef>
              <a:buNone/>
              <a:defRPr sz="1800">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Text Placeholder 6">
            <a:extLst>
              <a:ext uri="{FF2B5EF4-FFF2-40B4-BE49-F238E27FC236}">
                <a16:creationId xmlns:a16="http://schemas.microsoft.com/office/drawing/2014/main" id="{EC1CB8E8-F58A-4B26-B8AA-8977FC608E83}"/>
              </a:ext>
            </a:extLst>
          </p:cNvPr>
          <p:cNvSpPr>
            <a:spLocks noGrp="1"/>
          </p:cNvSpPr>
          <p:nvPr>
            <p:ph type="body" sz="quarter" idx="15" hasCustomPrompt="1"/>
          </p:nvPr>
        </p:nvSpPr>
        <p:spPr>
          <a:xfrm>
            <a:off x="630936" y="4498848"/>
            <a:ext cx="2121408" cy="621792"/>
          </a:xfrm>
          <a:prstGeom prst="rect">
            <a:avLst/>
          </a:prstGeom>
        </p:spPr>
        <p:txBody>
          <a:bodyPr lIns="0"/>
          <a:lstStyle>
            <a:lvl1pPr marL="0" indent="0">
              <a:lnSpc>
                <a:spcPts val="1800"/>
              </a:lnSpc>
              <a:spcBef>
                <a:spcPts val="0"/>
              </a:spcBef>
              <a:buNone/>
              <a:defRPr sz="1200" b="1"/>
            </a:lvl1pPr>
            <a:lvl2pPr marL="457200" indent="0">
              <a:lnSpc>
                <a:spcPts val="1800"/>
              </a:lnSpc>
              <a:spcBef>
                <a:spcPts val="0"/>
              </a:spcBef>
              <a:buNone/>
              <a:defRPr sz="1200" b="1"/>
            </a:lvl2pPr>
            <a:lvl3pPr marL="914400" indent="0">
              <a:lnSpc>
                <a:spcPts val="1800"/>
              </a:lnSpc>
              <a:spcBef>
                <a:spcPts val="0"/>
              </a:spcBef>
              <a:buNone/>
              <a:defRPr sz="1200" b="1"/>
            </a:lvl3pPr>
            <a:lvl4pPr marL="1371600" indent="0">
              <a:lnSpc>
                <a:spcPts val="1800"/>
              </a:lnSpc>
              <a:spcBef>
                <a:spcPts val="0"/>
              </a:spcBef>
              <a:buNone/>
              <a:defRPr sz="1200" b="1"/>
            </a:lvl4pPr>
            <a:lvl5pPr marL="1828800" indent="0">
              <a:lnSpc>
                <a:spcPts val="1800"/>
              </a:lnSpc>
              <a:spcBef>
                <a:spcPts val="0"/>
              </a:spcBef>
              <a:buNone/>
              <a:defRPr sz="1200" b="1"/>
            </a:lvl5pPr>
          </a:lstStyle>
          <a:p>
            <a:pPr lvl="0"/>
            <a:r>
              <a:rPr lang="en-US"/>
              <a:t>Click to text</a:t>
            </a:r>
          </a:p>
        </p:txBody>
      </p:sp>
    </p:spTree>
    <p:extLst>
      <p:ext uri="{BB962C8B-B14F-4D97-AF65-F5344CB8AC3E}">
        <p14:creationId xmlns:p14="http://schemas.microsoft.com/office/powerpoint/2010/main" val="1980593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lette Balance act">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79CA9-81D6-424A-8046-4B56E1D25059}"/>
              </a:ext>
            </a:extLst>
          </p:cNvPr>
          <p:cNvSpPr>
            <a:spLocks noGrp="1"/>
          </p:cNvSpPr>
          <p:nvPr>
            <p:ph type="title" hasCustomPrompt="1"/>
          </p:nvPr>
        </p:nvSpPr>
        <p:spPr>
          <a:xfrm>
            <a:off x="457199" y="2569464"/>
            <a:ext cx="3619501" cy="1179576"/>
          </a:xfrm>
        </p:spPr>
        <p:txBody>
          <a:bodyPr anchor="b" anchorCtr="0">
            <a:normAutofit/>
          </a:bodyPr>
          <a:lstStyle>
            <a:lvl1pPr>
              <a:lnSpc>
                <a:spcPts val="4000"/>
              </a:lnSpc>
              <a:defRPr sz="3200" cap="all" baseline="0"/>
            </a:lvl1pPr>
          </a:lstStyle>
          <a:p>
            <a:r>
              <a:rPr lang="en-US" dirty="0"/>
              <a:t>Click to edit title</a:t>
            </a:r>
          </a:p>
        </p:txBody>
      </p:sp>
      <p:sp>
        <p:nvSpPr>
          <p:cNvPr id="9" name="Picture Placeholder 8">
            <a:extLst>
              <a:ext uri="{FF2B5EF4-FFF2-40B4-BE49-F238E27FC236}">
                <a16:creationId xmlns:a16="http://schemas.microsoft.com/office/drawing/2014/main" id="{B2F51F73-5064-47F8-83FD-440E0ED1950B}"/>
              </a:ext>
            </a:extLst>
          </p:cNvPr>
          <p:cNvSpPr>
            <a:spLocks noGrp="1"/>
          </p:cNvSpPr>
          <p:nvPr>
            <p:ph type="pic" sz="quarter" idx="13"/>
          </p:nvPr>
        </p:nvSpPr>
        <p:spPr>
          <a:xfrm>
            <a:off x="4279392" y="1463040"/>
            <a:ext cx="1499616" cy="2194560"/>
          </a:xfrm>
          <a:prstGeom prst="rect">
            <a:avLst/>
          </a:prstGeom>
        </p:spPr>
        <p:txBody>
          <a:bodyPr/>
          <a:lstStyle>
            <a:lvl1pPr>
              <a:defRPr sz="2000"/>
            </a:lvl1pPr>
          </a:lstStyle>
          <a:p>
            <a:r>
              <a:rPr lang="en-US"/>
              <a:t>Click icon to add picture</a:t>
            </a:r>
            <a:endParaRPr lang="en-US" dirty="0"/>
          </a:p>
        </p:txBody>
      </p:sp>
      <p:sp>
        <p:nvSpPr>
          <p:cNvPr id="18" name="Picture Placeholder 8">
            <a:extLst>
              <a:ext uri="{FF2B5EF4-FFF2-40B4-BE49-F238E27FC236}">
                <a16:creationId xmlns:a16="http://schemas.microsoft.com/office/drawing/2014/main" id="{06FF689A-8221-42E8-96D4-ED4D3AD501F8}"/>
              </a:ext>
            </a:extLst>
          </p:cNvPr>
          <p:cNvSpPr>
            <a:spLocks noGrp="1"/>
          </p:cNvSpPr>
          <p:nvPr>
            <p:ph type="pic" sz="quarter" idx="14"/>
          </p:nvPr>
        </p:nvSpPr>
        <p:spPr>
          <a:xfrm>
            <a:off x="6227064" y="1463040"/>
            <a:ext cx="1499616" cy="2194560"/>
          </a:xfrm>
          <a:prstGeom prst="rect">
            <a:avLst/>
          </a:prstGeom>
        </p:spPr>
        <p:txBody>
          <a:bodyPr/>
          <a:lstStyle>
            <a:lvl1pPr>
              <a:defRPr sz="2000"/>
            </a:lvl1pPr>
          </a:lstStyle>
          <a:p>
            <a:r>
              <a:rPr lang="en-US"/>
              <a:t>Click icon to add picture</a:t>
            </a:r>
            <a:endParaRPr lang="en-US" dirty="0"/>
          </a:p>
        </p:txBody>
      </p:sp>
      <p:sp>
        <p:nvSpPr>
          <p:cNvPr id="19" name="Picture Placeholder 8">
            <a:extLst>
              <a:ext uri="{FF2B5EF4-FFF2-40B4-BE49-F238E27FC236}">
                <a16:creationId xmlns:a16="http://schemas.microsoft.com/office/drawing/2014/main" id="{96424DB2-4D46-493F-A5B8-8901EDA394F2}"/>
              </a:ext>
            </a:extLst>
          </p:cNvPr>
          <p:cNvSpPr>
            <a:spLocks noGrp="1"/>
          </p:cNvSpPr>
          <p:nvPr>
            <p:ph type="pic" sz="quarter" idx="15"/>
          </p:nvPr>
        </p:nvSpPr>
        <p:spPr>
          <a:xfrm>
            <a:off x="8174736" y="1463040"/>
            <a:ext cx="1499616" cy="2194560"/>
          </a:xfrm>
          <a:prstGeom prst="rect">
            <a:avLst/>
          </a:prstGeom>
        </p:spPr>
        <p:txBody>
          <a:bodyPr/>
          <a:lstStyle>
            <a:lvl1pPr>
              <a:defRPr sz="2000"/>
            </a:lvl1pPr>
          </a:lstStyle>
          <a:p>
            <a:r>
              <a:rPr lang="en-US"/>
              <a:t>Click icon to add picture</a:t>
            </a:r>
            <a:endParaRPr lang="en-US" dirty="0"/>
          </a:p>
        </p:txBody>
      </p:sp>
      <p:sp>
        <p:nvSpPr>
          <p:cNvPr id="20" name="Picture Placeholder 8">
            <a:extLst>
              <a:ext uri="{FF2B5EF4-FFF2-40B4-BE49-F238E27FC236}">
                <a16:creationId xmlns:a16="http://schemas.microsoft.com/office/drawing/2014/main" id="{0AF2B6E1-5738-41B1-8C15-EA6715490140}"/>
              </a:ext>
            </a:extLst>
          </p:cNvPr>
          <p:cNvSpPr>
            <a:spLocks noGrp="1"/>
          </p:cNvSpPr>
          <p:nvPr>
            <p:ph type="pic" sz="quarter" idx="16"/>
          </p:nvPr>
        </p:nvSpPr>
        <p:spPr>
          <a:xfrm>
            <a:off x="10122408" y="1463040"/>
            <a:ext cx="1499616" cy="2194560"/>
          </a:xfrm>
          <a:prstGeom prst="rect">
            <a:avLst/>
          </a:prstGeom>
        </p:spPr>
        <p:txBody>
          <a:bodyPr/>
          <a:lstStyle>
            <a:lvl1pPr>
              <a:defRPr sz="2000"/>
            </a:lvl1pPr>
          </a:lstStyle>
          <a:p>
            <a:r>
              <a:rPr lang="en-US"/>
              <a:t>Click icon to add picture</a:t>
            </a:r>
            <a:endParaRPr lang="en-US" dirty="0"/>
          </a:p>
        </p:txBody>
      </p:sp>
      <p:sp>
        <p:nvSpPr>
          <p:cNvPr id="21" name="Picture Placeholder 8">
            <a:extLst>
              <a:ext uri="{FF2B5EF4-FFF2-40B4-BE49-F238E27FC236}">
                <a16:creationId xmlns:a16="http://schemas.microsoft.com/office/drawing/2014/main" id="{6C8D73EB-347C-4E13-94C8-FA8FADE46559}"/>
              </a:ext>
            </a:extLst>
          </p:cNvPr>
          <p:cNvSpPr>
            <a:spLocks noGrp="1"/>
          </p:cNvSpPr>
          <p:nvPr>
            <p:ph type="pic" sz="quarter" idx="17"/>
          </p:nvPr>
        </p:nvSpPr>
        <p:spPr>
          <a:xfrm>
            <a:off x="4279392" y="4087368"/>
            <a:ext cx="1499616" cy="2194560"/>
          </a:xfrm>
          <a:prstGeom prst="rect">
            <a:avLst/>
          </a:prstGeom>
        </p:spPr>
        <p:txBody>
          <a:bodyPr/>
          <a:lstStyle>
            <a:lvl1pPr>
              <a:defRPr sz="2000"/>
            </a:lvl1pPr>
          </a:lstStyle>
          <a:p>
            <a:r>
              <a:rPr lang="en-US"/>
              <a:t>Click icon to add picture</a:t>
            </a:r>
            <a:endParaRPr lang="en-US" dirty="0"/>
          </a:p>
        </p:txBody>
      </p:sp>
      <p:sp>
        <p:nvSpPr>
          <p:cNvPr id="22" name="Picture Placeholder 8">
            <a:extLst>
              <a:ext uri="{FF2B5EF4-FFF2-40B4-BE49-F238E27FC236}">
                <a16:creationId xmlns:a16="http://schemas.microsoft.com/office/drawing/2014/main" id="{9DFA5C56-9B47-4F87-8E12-30A936274F1B}"/>
              </a:ext>
            </a:extLst>
          </p:cNvPr>
          <p:cNvSpPr>
            <a:spLocks noGrp="1"/>
          </p:cNvSpPr>
          <p:nvPr>
            <p:ph type="pic" sz="quarter" idx="18"/>
          </p:nvPr>
        </p:nvSpPr>
        <p:spPr>
          <a:xfrm>
            <a:off x="6227064" y="4087368"/>
            <a:ext cx="1499616" cy="2194560"/>
          </a:xfrm>
          <a:prstGeom prst="rect">
            <a:avLst/>
          </a:prstGeom>
        </p:spPr>
        <p:txBody>
          <a:bodyPr/>
          <a:lstStyle>
            <a:lvl1pPr>
              <a:defRPr sz="2000"/>
            </a:lvl1pPr>
          </a:lstStyle>
          <a:p>
            <a:r>
              <a:rPr lang="en-US"/>
              <a:t>Click icon to add picture</a:t>
            </a:r>
            <a:endParaRPr lang="en-US" dirty="0"/>
          </a:p>
        </p:txBody>
      </p:sp>
      <p:sp>
        <p:nvSpPr>
          <p:cNvPr id="23" name="Picture Placeholder 8">
            <a:extLst>
              <a:ext uri="{FF2B5EF4-FFF2-40B4-BE49-F238E27FC236}">
                <a16:creationId xmlns:a16="http://schemas.microsoft.com/office/drawing/2014/main" id="{1E3B5888-98ED-48E4-8AA8-5BAB43F8516C}"/>
              </a:ext>
            </a:extLst>
          </p:cNvPr>
          <p:cNvSpPr>
            <a:spLocks noGrp="1"/>
          </p:cNvSpPr>
          <p:nvPr>
            <p:ph type="pic" sz="quarter" idx="19"/>
          </p:nvPr>
        </p:nvSpPr>
        <p:spPr>
          <a:xfrm>
            <a:off x="8174736" y="4087368"/>
            <a:ext cx="1499616" cy="2194560"/>
          </a:xfrm>
          <a:prstGeom prst="rect">
            <a:avLst/>
          </a:prstGeom>
        </p:spPr>
        <p:txBody>
          <a:bodyPr/>
          <a:lstStyle>
            <a:lvl1pPr>
              <a:defRPr sz="2000"/>
            </a:lvl1pPr>
          </a:lstStyle>
          <a:p>
            <a:r>
              <a:rPr lang="en-US"/>
              <a:t>Click icon to add picture</a:t>
            </a:r>
            <a:endParaRPr lang="en-US" dirty="0"/>
          </a:p>
        </p:txBody>
      </p:sp>
      <p:sp>
        <p:nvSpPr>
          <p:cNvPr id="24" name="Picture Placeholder 8">
            <a:extLst>
              <a:ext uri="{FF2B5EF4-FFF2-40B4-BE49-F238E27FC236}">
                <a16:creationId xmlns:a16="http://schemas.microsoft.com/office/drawing/2014/main" id="{569C9EE3-34D1-4DE0-B06C-2F6212F7C329}"/>
              </a:ext>
            </a:extLst>
          </p:cNvPr>
          <p:cNvSpPr>
            <a:spLocks noGrp="1"/>
          </p:cNvSpPr>
          <p:nvPr>
            <p:ph type="pic" sz="quarter" idx="20"/>
          </p:nvPr>
        </p:nvSpPr>
        <p:spPr>
          <a:xfrm>
            <a:off x="10122408" y="4087368"/>
            <a:ext cx="1499616" cy="2194560"/>
          </a:xfrm>
          <a:prstGeom prst="rect">
            <a:avLst/>
          </a:prstGeom>
        </p:spPr>
        <p:txBody>
          <a:bodyPr/>
          <a:lstStyle>
            <a:lvl1pPr>
              <a:defRPr sz="2000"/>
            </a:lvl1pPr>
          </a:lstStyle>
          <a:p>
            <a:r>
              <a:rPr lang="en-US"/>
              <a:t>Click icon to add picture</a:t>
            </a:r>
            <a:endParaRPr lang="en-US" dirty="0"/>
          </a:p>
        </p:txBody>
      </p:sp>
    </p:spTree>
    <p:extLst>
      <p:ext uri="{BB962C8B-B14F-4D97-AF65-F5344CB8AC3E}">
        <p14:creationId xmlns:p14="http://schemas.microsoft.com/office/powerpoint/2010/main" val="2901903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mersive palette Balancing Act">
    <p:bg>
      <p:bgPr>
        <a:solidFill>
          <a:schemeClr val="accent5"/>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0869985-B973-4011-9FA2-83D7EBB2EA53}"/>
              </a:ext>
            </a:extLst>
          </p:cNvPr>
          <p:cNvSpPr/>
          <p:nvPr userDrawn="1"/>
        </p:nvSpPr>
        <p:spPr>
          <a:xfrm>
            <a:off x="0" y="2400300"/>
            <a:ext cx="4267200" cy="4457700"/>
          </a:xfrm>
          <a:prstGeom prst="rect">
            <a:avLst/>
          </a:prstGeom>
          <a:solidFill>
            <a:srgbClr val="D293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199" y="1399032"/>
            <a:ext cx="3619501" cy="877824"/>
          </a:xfrm>
        </p:spPr>
        <p:txBody>
          <a:bodyPr/>
          <a:lstStyle>
            <a:lvl1pPr>
              <a:defRPr cap="all" baseline="0">
                <a:solidFill>
                  <a:schemeClr val="bg1"/>
                </a:solidFill>
              </a:defRPr>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457200" y="2779776"/>
            <a:ext cx="3465576" cy="3255264"/>
          </a:xfrm>
          <a:prstGeom prst="rect">
            <a:avLst/>
          </a:prstGeom>
        </p:spPr>
        <p:txBody>
          <a:bodyPr/>
          <a:lstStyle>
            <a:lvl1pPr marL="0" indent="0">
              <a:lnSpc>
                <a:spcPts val="3000"/>
              </a:lnSpc>
              <a:spcBef>
                <a:spcPts val="0"/>
              </a:spcBef>
              <a:buNone/>
              <a:defRPr sz="1800">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Picture Placeholder 6">
            <a:extLst>
              <a:ext uri="{FF2B5EF4-FFF2-40B4-BE49-F238E27FC236}">
                <a16:creationId xmlns:a16="http://schemas.microsoft.com/office/drawing/2014/main" id="{9A66F217-0E52-4AD8-82BA-AB332C59638C}"/>
              </a:ext>
            </a:extLst>
          </p:cNvPr>
          <p:cNvSpPr>
            <a:spLocks noGrp="1"/>
          </p:cNvSpPr>
          <p:nvPr>
            <p:ph type="pic" sz="quarter" idx="15"/>
          </p:nvPr>
        </p:nvSpPr>
        <p:spPr>
          <a:xfrm>
            <a:off x="4254500" y="0"/>
            <a:ext cx="7480300" cy="6858000"/>
          </a:xfrm>
          <a:prstGeom prst="rect">
            <a:avLst/>
          </a:prstGeom>
        </p:spPr>
        <p:txBody>
          <a:bodyPr anchor="ctr"/>
          <a:lstStyle>
            <a:lvl1pPr marL="0" indent="0" algn="ctr">
              <a:buNone/>
              <a:defRPr>
                <a:solidFill>
                  <a:schemeClr val="bg1"/>
                </a:solidFill>
              </a:defRPr>
            </a:lvl1pPr>
          </a:lstStyle>
          <a:p>
            <a:r>
              <a:rPr lang="en-US"/>
              <a:t>Click icon to add picture</a:t>
            </a:r>
            <a:endParaRPr lang="en-US" dirty="0"/>
          </a:p>
        </p:txBody>
      </p:sp>
      <p:sp>
        <p:nvSpPr>
          <p:cNvPr id="8" name="Rectangle 7">
            <a:extLst>
              <a:ext uri="{FF2B5EF4-FFF2-40B4-BE49-F238E27FC236}">
                <a16:creationId xmlns:a16="http://schemas.microsoft.com/office/drawing/2014/main" id="{E75D44F0-DADD-4DCC-82EC-FDB3E9878AA9}"/>
              </a:ext>
            </a:extLst>
          </p:cNvPr>
          <p:cNvSpPr/>
          <p:nvPr userDrawn="1"/>
        </p:nvSpPr>
        <p:spPr>
          <a:xfrm>
            <a:off x="11734800" y="4445000"/>
            <a:ext cx="457200" cy="2413000"/>
          </a:xfrm>
          <a:prstGeom prst="rect">
            <a:avLst/>
          </a:prstGeom>
          <a:solidFill>
            <a:srgbClr val="884C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8CFE2C9-8B6E-4DDA-A5EA-04581F7629F0}"/>
              </a:ext>
            </a:extLst>
          </p:cNvPr>
          <p:cNvSpPr/>
          <p:nvPr userDrawn="1"/>
        </p:nvSpPr>
        <p:spPr>
          <a:xfrm>
            <a:off x="11734800" y="0"/>
            <a:ext cx="457200" cy="4462272"/>
          </a:xfrm>
          <a:prstGeom prst="rect">
            <a:avLst/>
          </a:prstGeom>
          <a:solidFill>
            <a:srgbClr val="86A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71823428"/>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9" name="Rectangle 8" hidden="1"/>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sp>
        <p:nvSpPr>
          <p:cNvPr id="12" name="Title 1">
            <a:extLst>
              <a:ext uri="{FF2B5EF4-FFF2-40B4-BE49-F238E27FC236}">
                <a16:creationId xmlns:a16="http://schemas.microsoft.com/office/drawing/2014/main" id="{96FEDCD9-19A7-423B-ABE0-DDD032DE8879}"/>
              </a:ext>
            </a:extLst>
          </p:cNvPr>
          <p:cNvSpPr>
            <a:spLocks noGrp="1"/>
          </p:cNvSpPr>
          <p:nvPr>
            <p:ph type="title"/>
          </p:nvPr>
        </p:nvSpPr>
        <p:spPr>
          <a:xfrm>
            <a:off x="457199" y="914400"/>
            <a:ext cx="7467601" cy="1572768"/>
          </a:xfrm>
        </p:spPr>
        <p:txBody>
          <a:bodyPr/>
          <a:lstStyle>
            <a:lvl1pPr>
              <a:lnSpc>
                <a:spcPts val="4600"/>
              </a:lnSpc>
              <a:defRPr/>
            </a:lvl1pPr>
          </a:lstStyle>
          <a:p>
            <a:r>
              <a:rPr lang="en-US"/>
              <a:t>Click to edit Master title style</a:t>
            </a:r>
            <a:endParaRPr lang="en-US" dirty="0"/>
          </a:p>
        </p:txBody>
      </p:sp>
      <p:sp>
        <p:nvSpPr>
          <p:cNvPr id="14" name="Text Placeholder 9">
            <a:extLst>
              <a:ext uri="{FF2B5EF4-FFF2-40B4-BE49-F238E27FC236}">
                <a16:creationId xmlns:a16="http://schemas.microsoft.com/office/drawing/2014/main" id="{EBD7372B-17B4-4062-8BFA-745581B27349}"/>
              </a:ext>
            </a:extLst>
          </p:cNvPr>
          <p:cNvSpPr>
            <a:spLocks noGrp="1"/>
          </p:cNvSpPr>
          <p:nvPr>
            <p:ph type="body" sz="quarter" idx="14" hasCustomPrompt="1"/>
          </p:nvPr>
        </p:nvSpPr>
        <p:spPr>
          <a:xfrm>
            <a:off x="457200" y="2540000"/>
            <a:ext cx="6591300" cy="3403600"/>
          </a:xfrm>
          <a:prstGeom prst="rect">
            <a:avLst/>
          </a:prstGeom>
        </p:spPr>
        <p:txBody>
          <a:bodyPr/>
          <a:lstStyle>
            <a:lvl1pPr marL="342900" indent="-342900">
              <a:lnSpc>
                <a:spcPts val="3000"/>
              </a:lnSpc>
              <a:spcBef>
                <a:spcPts val="0"/>
              </a:spcBef>
              <a:buFont typeface="+mj-lt"/>
              <a:buAutoNum type="arabicPeriod"/>
              <a:defRPr sz="1800"/>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3" name="Picture Placeholder 2">
            <a:extLst>
              <a:ext uri="{FF2B5EF4-FFF2-40B4-BE49-F238E27FC236}">
                <a16:creationId xmlns:a16="http://schemas.microsoft.com/office/drawing/2014/main" id="{C09A28F9-9D68-48A2-A1AD-C1C318C0EC8D}"/>
              </a:ext>
            </a:extLst>
          </p:cNvPr>
          <p:cNvSpPr>
            <a:spLocks noGrp="1"/>
          </p:cNvSpPr>
          <p:nvPr>
            <p:ph type="pic" sz="quarter" idx="15"/>
          </p:nvPr>
        </p:nvSpPr>
        <p:spPr>
          <a:xfrm>
            <a:off x="8115300" y="1384300"/>
            <a:ext cx="3410712" cy="4572000"/>
          </a:xfrm>
          <a:prstGeom prst="roundRect">
            <a:avLst>
              <a:gd name="adj" fmla="val 2543"/>
            </a:avLst>
          </a:prstGeom>
        </p:spPr>
        <p:txBody>
          <a:bodyPr anchor="ctr"/>
          <a:lstStyle>
            <a:lvl1pPr marL="0" indent="0" algn="ctr">
              <a:buNone/>
              <a:defRPr/>
            </a:lvl1pPr>
          </a:lstStyle>
          <a:p>
            <a:r>
              <a:rPr lang="en-US"/>
              <a:t>Click icon to add picture</a:t>
            </a:r>
            <a:endParaRPr lang="en-US" dirty="0"/>
          </a:p>
        </p:txBody>
      </p:sp>
    </p:spTree>
    <p:extLst>
      <p:ext uri="{BB962C8B-B14F-4D97-AF65-F5344CB8AC3E}">
        <p14:creationId xmlns:p14="http://schemas.microsoft.com/office/powerpoint/2010/main" val="2185836540"/>
      </p:ext>
    </p:extLst>
  </p:cSld>
  <p:clrMapOvr>
    <a:masterClrMapping/>
  </p:clrMapOvr>
  <p:extLst>
    <p:ext uri="{DCECCB84-F9BA-43D5-87BE-67443E8EF086}">
      <p15:sldGuideLst xmlns:p15="http://schemas.microsoft.com/office/powerpoint/2012/main">
        <p15:guide id="1" orient="horz" pos="1032" userDrawn="1">
          <p15:clr>
            <a:srgbClr val="FBAE40"/>
          </p15:clr>
        </p15:guide>
        <p15:guide id="2" pos="33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lette Wellspring">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79CA9-81D6-424A-8046-4B56E1D25059}"/>
              </a:ext>
            </a:extLst>
          </p:cNvPr>
          <p:cNvSpPr>
            <a:spLocks noGrp="1"/>
          </p:cNvSpPr>
          <p:nvPr>
            <p:ph type="title" hasCustomPrompt="1"/>
          </p:nvPr>
        </p:nvSpPr>
        <p:spPr>
          <a:xfrm>
            <a:off x="457199" y="2569464"/>
            <a:ext cx="3619501" cy="1179576"/>
          </a:xfrm>
        </p:spPr>
        <p:txBody>
          <a:bodyPr anchor="b" anchorCtr="0">
            <a:normAutofit/>
          </a:bodyPr>
          <a:lstStyle>
            <a:lvl1pPr>
              <a:lnSpc>
                <a:spcPts val="4000"/>
              </a:lnSpc>
              <a:defRPr sz="3200"/>
            </a:lvl1pPr>
          </a:lstStyle>
          <a:p>
            <a:r>
              <a:rPr lang="en-US" dirty="0"/>
              <a:t>Click to edit title</a:t>
            </a:r>
          </a:p>
        </p:txBody>
      </p:sp>
      <p:sp>
        <p:nvSpPr>
          <p:cNvPr id="9" name="Picture Placeholder 8">
            <a:extLst>
              <a:ext uri="{FF2B5EF4-FFF2-40B4-BE49-F238E27FC236}">
                <a16:creationId xmlns:a16="http://schemas.microsoft.com/office/drawing/2014/main" id="{B2F51F73-5064-47F8-83FD-440E0ED1950B}"/>
              </a:ext>
            </a:extLst>
          </p:cNvPr>
          <p:cNvSpPr>
            <a:spLocks noGrp="1"/>
          </p:cNvSpPr>
          <p:nvPr>
            <p:ph type="pic" sz="quarter" idx="13"/>
          </p:nvPr>
        </p:nvSpPr>
        <p:spPr>
          <a:xfrm>
            <a:off x="4279392" y="1463040"/>
            <a:ext cx="1499616" cy="2194560"/>
          </a:xfrm>
          <a:prstGeom prst="rect">
            <a:avLst/>
          </a:prstGeom>
        </p:spPr>
        <p:txBody>
          <a:bodyPr/>
          <a:lstStyle>
            <a:lvl1pPr>
              <a:defRPr sz="2000"/>
            </a:lvl1pPr>
          </a:lstStyle>
          <a:p>
            <a:endParaRPr lang="en-US" dirty="0"/>
          </a:p>
        </p:txBody>
      </p:sp>
      <p:sp>
        <p:nvSpPr>
          <p:cNvPr id="18" name="Picture Placeholder 8">
            <a:extLst>
              <a:ext uri="{FF2B5EF4-FFF2-40B4-BE49-F238E27FC236}">
                <a16:creationId xmlns:a16="http://schemas.microsoft.com/office/drawing/2014/main" id="{06FF689A-8221-42E8-96D4-ED4D3AD501F8}"/>
              </a:ext>
            </a:extLst>
          </p:cNvPr>
          <p:cNvSpPr>
            <a:spLocks noGrp="1"/>
          </p:cNvSpPr>
          <p:nvPr>
            <p:ph type="pic" sz="quarter" idx="14"/>
          </p:nvPr>
        </p:nvSpPr>
        <p:spPr>
          <a:xfrm>
            <a:off x="6227064" y="1463040"/>
            <a:ext cx="1499616" cy="2194560"/>
          </a:xfrm>
          <a:prstGeom prst="rect">
            <a:avLst/>
          </a:prstGeom>
        </p:spPr>
        <p:txBody>
          <a:bodyPr/>
          <a:lstStyle>
            <a:lvl1pPr>
              <a:defRPr sz="2000"/>
            </a:lvl1pPr>
          </a:lstStyle>
          <a:p>
            <a:endParaRPr lang="en-US" dirty="0"/>
          </a:p>
        </p:txBody>
      </p:sp>
      <p:sp>
        <p:nvSpPr>
          <p:cNvPr id="19" name="Picture Placeholder 8">
            <a:extLst>
              <a:ext uri="{FF2B5EF4-FFF2-40B4-BE49-F238E27FC236}">
                <a16:creationId xmlns:a16="http://schemas.microsoft.com/office/drawing/2014/main" id="{96424DB2-4D46-493F-A5B8-8901EDA394F2}"/>
              </a:ext>
            </a:extLst>
          </p:cNvPr>
          <p:cNvSpPr>
            <a:spLocks noGrp="1"/>
          </p:cNvSpPr>
          <p:nvPr>
            <p:ph type="pic" sz="quarter" idx="15"/>
          </p:nvPr>
        </p:nvSpPr>
        <p:spPr>
          <a:xfrm>
            <a:off x="8174736" y="1463040"/>
            <a:ext cx="1499616" cy="2194560"/>
          </a:xfrm>
          <a:prstGeom prst="rect">
            <a:avLst/>
          </a:prstGeom>
        </p:spPr>
        <p:txBody>
          <a:bodyPr/>
          <a:lstStyle>
            <a:lvl1pPr>
              <a:defRPr sz="2000"/>
            </a:lvl1pPr>
          </a:lstStyle>
          <a:p>
            <a:endParaRPr lang="en-US" dirty="0"/>
          </a:p>
        </p:txBody>
      </p:sp>
      <p:sp>
        <p:nvSpPr>
          <p:cNvPr id="20" name="Picture Placeholder 8">
            <a:extLst>
              <a:ext uri="{FF2B5EF4-FFF2-40B4-BE49-F238E27FC236}">
                <a16:creationId xmlns:a16="http://schemas.microsoft.com/office/drawing/2014/main" id="{0AF2B6E1-5738-41B1-8C15-EA6715490140}"/>
              </a:ext>
            </a:extLst>
          </p:cNvPr>
          <p:cNvSpPr>
            <a:spLocks noGrp="1"/>
          </p:cNvSpPr>
          <p:nvPr>
            <p:ph type="pic" sz="quarter" idx="16"/>
          </p:nvPr>
        </p:nvSpPr>
        <p:spPr>
          <a:xfrm>
            <a:off x="10122408" y="1463040"/>
            <a:ext cx="1499616" cy="2194560"/>
          </a:xfrm>
          <a:prstGeom prst="rect">
            <a:avLst/>
          </a:prstGeom>
        </p:spPr>
        <p:txBody>
          <a:bodyPr/>
          <a:lstStyle>
            <a:lvl1pPr>
              <a:defRPr sz="2000"/>
            </a:lvl1pPr>
          </a:lstStyle>
          <a:p>
            <a:endParaRPr lang="en-US" dirty="0"/>
          </a:p>
        </p:txBody>
      </p:sp>
      <p:sp>
        <p:nvSpPr>
          <p:cNvPr id="21" name="Picture Placeholder 8">
            <a:extLst>
              <a:ext uri="{FF2B5EF4-FFF2-40B4-BE49-F238E27FC236}">
                <a16:creationId xmlns:a16="http://schemas.microsoft.com/office/drawing/2014/main" id="{6C8D73EB-347C-4E13-94C8-FA8FADE46559}"/>
              </a:ext>
            </a:extLst>
          </p:cNvPr>
          <p:cNvSpPr>
            <a:spLocks noGrp="1"/>
          </p:cNvSpPr>
          <p:nvPr>
            <p:ph type="pic" sz="quarter" idx="17"/>
          </p:nvPr>
        </p:nvSpPr>
        <p:spPr>
          <a:xfrm>
            <a:off x="4279392" y="4087368"/>
            <a:ext cx="1499616" cy="2194560"/>
          </a:xfrm>
          <a:prstGeom prst="rect">
            <a:avLst/>
          </a:prstGeom>
        </p:spPr>
        <p:txBody>
          <a:bodyPr/>
          <a:lstStyle>
            <a:lvl1pPr>
              <a:defRPr sz="2000"/>
            </a:lvl1pPr>
          </a:lstStyle>
          <a:p>
            <a:endParaRPr lang="en-US" dirty="0"/>
          </a:p>
        </p:txBody>
      </p:sp>
      <p:sp>
        <p:nvSpPr>
          <p:cNvPr id="22" name="Picture Placeholder 8">
            <a:extLst>
              <a:ext uri="{FF2B5EF4-FFF2-40B4-BE49-F238E27FC236}">
                <a16:creationId xmlns:a16="http://schemas.microsoft.com/office/drawing/2014/main" id="{9DFA5C56-9B47-4F87-8E12-30A936274F1B}"/>
              </a:ext>
            </a:extLst>
          </p:cNvPr>
          <p:cNvSpPr>
            <a:spLocks noGrp="1"/>
          </p:cNvSpPr>
          <p:nvPr>
            <p:ph type="pic" sz="quarter" idx="18"/>
          </p:nvPr>
        </p:nvSpPr>
        <p:spPr>
          <a:xfrm>
            <a:off x="6227064" y="4087368"/>
            <a:ext cx="1499616" cy="2194560"/>
          </a:xfrm>
          <a:prstGeom prst="rect">
            <a:avLst/>
          </a:prstGeom>
        </p:spPr>
        <p:txBody>
          <a:bodyPr/>
          <a:lstStyle>
            <a:lvl1pPr>
              <a:defRPr sz="2000"/>
            </a:lvl1pPr>
          </a:lstStyle>
          <a:p>
            <a:endParaRPr lang="en-US" dirty="0"/>
          </a:p>
        </p:txBody>
      </p:sp>
      <p:sp>
        <p:nvSpPr>
          <p:cNvPr id="23" name="Picture Placeholder 8">
            <a:extLst>
              <a:ext uri="{FF2B5EF4-FFF2-40B4-BE49-F238E27FC236}">
                <a16:creationId xmlns:a16="http://schemas.microsoft.com/office/drawing/2014/main" id="{1E3B5888-98ED-48E4-8AA8-5BAB43F8516C}"/>
              </a:ext>
            </a:extLst>
          </p:cNvPr>
          <p:cNvSpPr>
            <a:spLocks noGrp="1"/>
          </p:cNvSpPr>
          <p:nvPr>
            <p:ph type="pic" sz="quarter" idx="19"/>
          </p:nvPr>
        </p:nvSpPr>
        <p:spPr>
          <a:xfrm>
            <a:off x="8174736" y="4087368"/>
            <a:ext cx="1499616" cy="2194560"/>
          </a:xfrm>
          <a:prstGeom prst="rect">
            <a:avLst/>
          </a:prstGeom>
        </p:spPr>
        <p:txBody>
          <a:bodyPr/>
          <a:lstStyle>
            <a:lvl1pPr>
              <a:defRPr sz="2000"/>
            </a:lvl1pPr>
          </a:lstStyle>
          <a:p>
            <a:endParaRPr lang="en-US" dirty="0"/>
          </a:p>
        </p:txBody>
      </p:sp>
      <p:sp>
        <p:nvSpPr>
          <p:cNvPr id="24" name="Picture Placeholder 8">
            <a:extLst>
              <a:ext uri="{FF2B5EF4-FFF2-40B4-BE49-F238E27FC236}">
                <a16:creationId xmlns:a16="http://schemas.microsoft.com/office/drawing/2014/main" id="{569C9EE3-34D1-4DE0-B06C-2F6212F7C329}"/>
              </a:ext>
            </a:extLst>
          </p:cNvPr>
          <p:cNvSpPr>
            <a:spLocks noGrp="1"/>
          </p:cNvSpPr>
          <p:nvPr>
            <p:ph type="pic" sz="quarter" idx="20"/>
          </p:nvPr>
        </p:nvSpPr>
        <p:spPr>
          <a:xfrm>
            <a:off x="10122408" y="4087368"/>
            <a:ext cx="1499616" cy="2194560"/>
          </a:xfrm>
          <a:prstGeom prst="rect">
            <a:avLst/>
          </a:prstGeom>
        </p:spPr>
        <p:txBody>
          <a:bodyPr/>
          <a:lstStyle>
            <a:lvl1pPr>
              <a:defRPr sz="2000"/>
            </a:lvl1pPr>
          </a:lstStyle>
          <a:p>
            <a:endParaRPr lang="en-US" dirty="0"/>
          </a:p>
        </p:txBody>
      </p:sp>
    </p:spTree>
    <p:extLst>
      <p:ext uri="{BB962C8B-B14F-4D97-AF65-F5344CB8AC3E}">
        <p14:creationId xmlns:p14="http://schemas.microsoft.com/office/powerpoint/2010/main" val="2205942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mersive palette Wellspring">
    <p:bg>
      <p:bgPr>
        <a:solidFill>
          <a:schemeClr val="tx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86ECD6-DF3C-4CA6-9A77-ED32AC37F81F}"/>
              </a:ext>
            </a:extLst>
          </p:cNvPr>
          <p:cNvSpPr/>
          <p:nvPr userDrawn="1"/>
        </p:nvSpPr>
        <p:spPr>
          <a:xfrm>
            <a:off x="0" y="0"/>
            <a:ext cx="2445488" cy="45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8D3F081E-4462-4B33-A41E-0432A3B439D9}"/>
              </a:ext>
            </a:extLst>
          </p:cNvPr>
          <p:cNvSpPr/>
          <p:nvPr userDrawn="1"/>
        </p:nvSpPr>
        <p:spPr>
          <a:xfrm rot="5400000">
            <a:off x="10740656" y="5406656"/>
            <a:ext cx="2445488" cy="457200"/>
          </a:xfrm>
          <a:prstGeom prst="rect">
            <a:avLst/>
          </a:prstGeom>
          <a:solidFill>
            <a:srgbClr val="8A58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C05FA2D1-6BF4-4194-B815-8C66D013FD27}"/>
              </a:ext>
            </a:extLst>
          </p:cNvPr>
          <p:cNvSpPr/>
          <p:nvPr userDrawn="1"/>
        </p:nvSpPr>
        <p:spPr>
          <a:xfrm>
            <a:off x="7982712" y="495300"/>
            <a:ext cx="3753612" cy="5943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DC88F0DF-BC0B-473C-82DC-7FC46D38FAC1}"/>
              </a:ext>
            </a:extLst>
          </p:cNvPr>
          <p:cNvSpPr/>
          <p:nvPr userDrawn="1"/>
        </p:nvSpPr>
        <p:spPr>
          <a:xfrm>
            <a:off x="4251158" y="495300"/>
            <a:ext cx="3787056" cy="5943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457200" y="2779776"/>
            <a:ext cx="3465576" cy="3255264"/>
          </a:xfrm>
          <a:prstGeom prst="rect">
            <a:avLst/>
          </a:prstGeom>
        </p:spPr>
        <p:txBody>
          <a:bodyPr/>
          <a:lstStyle>
            <a:lvl1pPr marL="0" indent="0">
              <a:lnSpc>
                <a:spcPts val="3000"/>
              </a:lnSpc>
              <a:spcBef>
                <a:spcPts val="0"/>
              </a:spcBef>
              <a:buNone/>
              <a:defRPr sz="1800">
                <a:solidFill>
                  <a:schemeClr val="tx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Click to edit text</a:t>
            </a:r>
          </a:p>
        </p:txBody>
      </p:sp>
      <p:sp>
        <p:nvSpPr>
          <p:cNvPr id="7" name="Picture Placeholder 6">
            <a:extLst>
              <a:ext uri="{FF2B5EF4-FFF2-40B4-BE49-F238E27FC236}">
                <a16:creationId xmlns:a16="http://schemas.microsoft.com/office/drawing/2014/main" id="{9A66F217-0E52-4AD8-82BA-AB332C59638C}"/>
              </a:ext>
            </a:extLst>
          </p:cNvPr>
          <p:cNvSpPr>
            <a:spLocks noGrp="1"/>
          </p:cNvSpPr>
          <p:nvPr>
            <p:ph type="pic" sz="quarter" idx="15"/>
          </p:nvPr>
        </p:nvSpPr>
        <p:spPr>
          <a:xfrm>
            <a:off x="4709160" y="960120"/>
            <a:ext cx="6574536" cy="5074920"/>
          </a:xfrm>
          <a:prstGeom prst="rect">
            <a:avLst/>
          </a:prstGeom>
        </p:spPr>
        <p:txBody>
          <a:bodyPr anchor="ctr"/>
          <a:lstStyle>
            <a:lvl1pPr marL="0" indent="0" algn="ctr">
              <a:buNone/>
              <a:defRPr>
                <a:solidFill>
                  <a:schemeClr val="bg1"/>
                </a:solidFill>
              </a:defRPr>
            </a:lvl1pPr>
          </a:lstStyle>
          <a:p>
            <a:endParaRPr lang="en-US" dirty="0"/>
          </a:p>
        </p:txBody>
      </p:sp>
      <p:sp>
        <p:nvSpPr>
          <p:cNvPr id="13" name="Rectangle 12">
            <a:extLst>
              <a:ext uri="{FF2B5EF4-FFF2-40B4-BE49-F238E27FC236}">
                <a16:creationId xmlns:a16="http://schemas.microsoft.com/office/drawing/2014/main" id="{FDF3E524-6AEB-4529-804C-0B9CD9992050}"/>
              </a:ext>
            </a:extLst>
          </p:cNvPr>
          <p:cNvSpPr/>
          <p:nvPr userDrawn="1"/>
        </p:nvSpPr>
        <p:spPr>
          <a:xfrm>
            <a:off x="228600" y="241300"/>
            <a:ext cx="11772900" cy="6400800"/>
          </a:xfrm>
          <a:prstGeom prst="rect">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4CFF2CAC-AD21-48FA-AD68-A643AAA6A8C4}"/>
              </a:ext>
            </a:extLst>
          </p:cNvPr>
          <p:cNvCxnSpPr>
            <a:cxnSpLocks/>
          </p:cNvCxnSpPr>
          <p:nvPr userDrawn="1"/>
        </p:nvCxnSpPr>
        <p:spPr>
          <a:xfrm>
            <a:off x="228600" y="2415910"/>
            <a:ext cx="4022558" cy="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199" y="1371600"/>
            <a:ext cx="3619501" cy="877824"/>
          </a:xfrm>
        </p:spPr>
        <p:txBody>
          <a:bodyPr/>
          <a:lstStyle>
            <a:lvl1pPr>
              <a:lnSpc>
                <a:spcPts val="4320"/>
              </a:lnSpc>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512255900"/>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lette Star of the show">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79CA9-81D6-424A-8046-4B56E1D25059}"/>
              </a:ext>
            </a:extLst>
          </p:cNvPr>
          <p:cNvSpPr>
            <a:spLocks noGrp="1"/>
          </p:cNvSpPr>
          <p:nvPr>
            <p:ph type="title" hasCustomPrompt="1"/>
          </p:nvPr>
        </p:nvSpPr>
        <p:spPr>
          <a:xfrm>
            <a:off x="457199" y="2569464"/>
            <a:ext cx="3619501" cy="1179576"/>
          </a:xfrm>
        </p:spPr>
        <p:txBody>
          <a:bodyPr anchor="t" anchorCtr="0">
            <a:normAutofit/>
          </a:bodyPr>
          <a:lstStyle>
            <a:lvl1pPr>
              <a:lnSpc>
                <a:spcPts val="4000"/>
              </a:lnSpc>
              <a:defRPr sz="3200"/>
            </a:lvl1pPr>
          </a:lstStyle>
          <a:p>
            <a:r>
              <a:rPr lang="en-US" dirty="0"/>
              <a:t>Click to edit title</a:t>
            </a:r>
          </a:p>
        </p:txBody>
      </p:sp>
      <p:sp>
        <p:nvSpPr>
          <p:cNvPr id="9" name="Picture Placeholder 8">
            <a:extLst>
              <a:ext uri="{FF2B5EF4-FFF2-40B4-BE49-F238E27FC236}">
                <a16:creationId xmlns:a16="http://schemas.microsoft.com/office/drawing/2014/main" id="{B2F51F73-5064-47F8-83FD-440E0ED1950B}"/>
              </a:ext>
            </a:extLst>
          </p:cNvPr>
          <p:cNvSpPr>
            <a:spLocks noGrp="1"/>
          </p:cNvSpPr>
          <p:nvPr>
            <p:ph type="pic" sz="quarter" idx="13"/>
          </p:nvPr>
        </p:nvSpPr>
        <p:spPr>
          <a:xfrm>
            <a:off x="4279392" y="1463040"/>
            <a:ext cx="1499616" cy="2194560"/>
          </a:xfrm>
          <a:prstGeom prst="rect">
            <a:avLst/>
          </a:prstGeom>
        </p:spPr>
        <p:txBody>
          <a:bodyPr/>
          <a:lstStyle>
            <a:lvl1pPr>
              <a:defRPr sz="2000"/>
            </a:lvl1pPr>
          </a:lstStyle>
          <a:p>
            <a:endParaRPr lang="en-US" dirty="0"/>
          </a:p>
        </p:txBody>
      </p:sp>
      <p:sp>
        <p:nvSpPr>
          <p:cNvPr id="18" name="Picture Placeholder 8">
            <a:extLst>
              <a:ext uri="{FF2B5EF4-FFF2-40B4-BE49-F238E27FC236}">
                <a16:creationId xmlns:a16="http://schemas.microsoft.com/office/drawing/2014/main" id="{06FF689A-8221-42E8-96D4-ED4D3AD501F8}"/>
              </a:ext>
            </a:extLst>
          </p:cNvPr>
          <p:cNvSpPr>
            <a:spLocks noGrp="1"/>
          </p:cNvSpPr>
          <p:nvPr>
            <p:ph type="pic" sz="quarter" idx="14"/>
          </p:nvPr>
        </p:nvSpPr>
        <p:spPr>
          <a:xfrm>
            <a:off x="6227064" y="1463040"/>
            <a:ext cx="1499616" cy="2194560"/>
          </a:xfrm>
          <a:prstGeom prst="rect">
            <a:avLst/>
          </a:prstGeom>
        </p:spPr>
        <p:txBody>
          <a:bodyPr/>
          <a:lstStyle>
            <a:lvl1pPr>
              <a:defRPr sz="2000"/>
            </a:lvl1pPr>
          </a:lstStyle>
          <a:p>
            <a:endParaRPr lang="en-US" dirty="0"/>
          </a:p>
        </p:txBody>
      </p:sp>
      <p:sp>
        <p:nvSpPr>
          <p:cNvPr id="19" name="Picture Placeholder 8">
            <a:extLst>
              <a:ext uri="{FF2B5EF4-FFF2-40B4-BE49-F238E27FC236}">
                <a16:creationId xmlns:a16="http://schemas.microsoft.com/office/drawing/2014/main" id="{96424DB2-4D46-493F-A5B8-8901EDA394F2}"/>
              </a:ext>
            </a:extLst>
          </p:cNvPr>
          <p:cNvSpPr>
            <a:spLocks noGrp="1"/>
          </p:cNvSpPr>
          <p:nvPr>
            <p:ph type="pic" sz="quarter" idx="15"/>
          </p:nvPr>
        </p:nvSpPr>
        <p:spPr>
          <a:xfrm>
            <a:off x="8174736" y="1463040"/>
            <a:ext cx="1499616" cy="2194560"/>
          </a:xfrm>
          <a:prstGeom prst="rect">
            <a:avLst/>
          </a:prstGeom>
        </p:spPr>
        <p:txBody>
          <a:bodyPr/>
          <a:lstStyle>
            <a:lvl1pPr>
              <a:defRPr sz="2000"/>
            </a:lvl1pPr>
          </a:lstStyle>
          <a:p>
            <a:endParaRPr lang="en-US" dirty="0"/>
          </a:p>
        </p:txBody>
      </p:sp>
      <p:sp>
        <p:nvSpPr>
          <p:cNvPr id="20" name="Picture Placeholder 8">
            <a:extLst>
              <a:ext uri="{FF2B5EF4-FFF2-40B4-BE49-F238E27FC236}">
                <a16:creationId xmlns:a16="http://schemas.microsoft.com/office/drawing/2014/main" id="{0AF2B6E1-5738-41B1-8C15-EA6715490140}"/>
              </a:ext>
            </a:extLst>
          </p:cNvPr>
          <p:cNvSpPr>
            <a:spLocks noGrp="1"/>
          </p:cNvSpPr>
          <p:nvPr>
            <p:ph type="pic" sz="quarter" idx="16"/>
          </p:nvPr>
        </p:nvSpPr>
        <p:spPr>
          <a:xfrm>
            <a:off x="10122408" y="1463040"/>
            <a:ext cx="1499616" cy="2194560"/>
          </a:xfrm>
          <a:prstGeom prst="rect">
            <a:avLst/>
          </a:prstGeom>
        </p:spPr>
        <p:txBody>
          <a:bodyPr/>
          <a:lstStyle>
            <a:lvl1pPr>
              <a:defRPr sz="2000"/>
            </a:lvl1pPr>
          </a:lstStyle>
          <a:p>
            <a:endParaRPr lang="en-US" dirty="0"/>
          </a:p>
        </p:txBody>
      </p:sp>
      <p:sp>
        <p:nvSpPr>
          <p:cNvPr id="21" name="Picture Placeholder 8">
            <a:extLst>
              <a:ext uri="{FF2B5EF4-FFF2-40B4-BE49-F238E27FC236}">
                <a16:creationId xmlns:a16="http://schemas.microsoft.com/office/drawing/2014/main" id="{6C8D73EB-347C-4E13-94C8-FA8FADE46559}"/>
              </a:ext>
            </a:extLst>
          </p:cNvPr>
          <p:cNvSpPr>
            <a:spLocks noGrp="1"/>
          </p:cNvSpPr>
          <p:nvPr>
            <p:ph type="pic" sz="quarter" idx="17"/>
          </p:nvPr>
        </p:nvSpPr>
        <p:spPr>
          <a:xfrm>
            <a:off x="4279392" y="4087368"/>
            <a:ext cx="1499616" cy="2194560"/>
          </a:xfrm>
          <a:prstGeom prst="rect">
            <a:avLst/>
          </a:prstGeom>
        </p:spPr>
        <p:txBody>
          <a:bodyPr/>
          <a:lstStyle>
            <a:lvl1pPr>
              <a:defRPr sz="2000"/>
            </a:lvl1pPr>
          </a:lstStyle>
          <a:p>
            <a:endParaRPr lang="en-US" dirty="0"/>
          </a:p>
        </p:txBody>
      </p:sp>
      <p:sp>
        <p:nvSpPr>
          <p:cNvPr id="22" name="Picture Placeholder 8">
            <a:extLst>
              <a:ext uri="{FF2B5EF4-FFF2-40B4-BE49-F238E27FC236}">
                <a16:creationId xmlns:a16="http://schemas.microsoft.com/office/drawing/2014/main" id="{9DFA5C56-9B47-4F87-8E12-30A936274F1B}"/>
              </a:ext>
            </a:extLst>
          </p:cNvPr>
          <p:cNvSpPr>
            <a:spLocks noGrp="1"/>
          </p:cNvSpPr>
          <p:nvPr>
            <p:ph type="pic" sz="quarter" idx="18"/>
          </p:nvPr>
        </p:nvSpPr>
        <p:spPr>
          <a:xfrm>
            <a:off x="6227064" y="4087368"/>
            <a:ext cx="1499616" cy="2194560"/>
          </a:xfrm>
          <a:prstGeom prst="rect">
            <a:avLst/>
          </a:prstGeom>
        </p:spPr>
        <p:txBody>
          <a:bodyPr/>
          <a:lstStyle>
            <a:lvl1pPr>
              <a:defRPr sz="2000"/>
            </a:lvl1pPr>
          </a:lstStyle>
          <a:p>
            <a:endParaRPr lang="en-US" dirty="0"/>
          </a:p>
        </p:txBody>
      </p:sp>
      <p:sp>
        <p:nvSpPr>
          <p:cNvPr id="23" name="Picture Placeholder 8">
            <a:extLst>
              <a:ext uri="{FF2B5EF4-FFF2-40B4-BE49-F238E27FC236}">
                <a16:creationId xmlns:a16="http://schemas.microsoft.com/office/drawing/2014/main" id="{1E3B5888-98ED-48E4-8AA8-5BAB43F8516C}"/>
              </a:ext>
            </a:extLst>
          </p:cNvPr>
          <p:cNvSpPr>
            <a:spLocks noGrp="1"/>
          </p:cNvSpPr>
          <p:nvPr>
            <p:ph type="pic" sz="quarter" idx="19"/>
          </p:nvPr>
        </p:nvSpPr>
        <p:spPr>
          <a:xfrm>
            <a:off x="8174736" y="4087368"/>
            <a:ext cx="1499616" cy="2194560"/>
          </a:xfrm>
          <a:prstGeom prst="rect">
            <a:avLst/>
          </a:prstGeom>
        </p:spPr>
        <p:txBody>
          <a:bodyPr/>
          <a:lstStyle>
            <a:lvl1pPr>
              <a:defRPr sz="2000"/>
            </a:lvl1pPr>
          </a:lstStyle>
          <a:p>
            <a:endParaRPr lang="en-US" dirty="0"/>
          </a:p>
        </p:txBody>
      </p:sp>
      <p:sp>
        <p:nvSpPr>
          <p:cNvPr id="24" name="Picture Placeholder 8">
            <a:extLst>
              <a:ext uri="{FF2B5EF4-FFF2-40B4-BE49-F238E27FC236}">
                <a16:creationId xmlns:a16="http://schemas.microsoft.com/office/drawing/2014/main" id="{569C9EE3-34D1-4DE0-B06C-2F6212F7C329}"/>
              </a:ext>
            </a:extLst>
          </p:cNvPr>
          <p:cNvSpPr>
            <a:spLocks noGrp="1"/>
          </p:cNvSpPr>
          <p:nvPr>
            <p:ph type="pic" sz="quarter" idx="20"/>
          </p:nvPr>
        </p:nvSpPr>
        <p:spPr>
          <a:xfrm>
            <a:off x="10122408" y="4087368"/>
            <a:ext cx="1499616" cy="2194560"/>
          </a:xfrm>
          <a:prstGeom prst="rect">
            <a:avLst/>
          </a:prstGeom>
        </p:spPr>
        <p:txBody>
          <a:bodyPr/>
          <a:lstStyle>
            <a:lvl1pPr>
              <a:defRPr sz="2000"/>
            </a:lvl1pPr>
          </a:lstStyle>
          <a:p>
            <a:endParaRPr lang="en-US" dirty="0"/>
          </a:p>
        </p:txBody>
      </p:sp>
    </p:spTree>
    <p:extLst>
      <p:ext uri="{BB962C8B-B14F-4D97-AF65-F5344CB8AC3E}">
        <p14:creationId xmlns:p14="http://schemas.microsoft.com/office/powerpoint/2010/main" val="1553920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mersive palette Star of the show">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462B86F-90E5-425E-9F83-8477D8111E1D}"/>
              </a:ext>
            </a:extLst>
          </p:cNvPr>
          <p:cNvSpPr/>
          <p:nvPr userDrawn="1"/>
        </p:nvSpPr>
        <p:spPr>
          <a:xfrm>
            <a:off x="0" y="495300"/>
            <a:ext cx="6057900" cy="133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F5269853-3C2C-4F9C-B1BB-E00F7A1DB9E1}"/>
              </a:ext>
            </a:extLst>
          </p:cNvPr>
          <p:cNvSpPr/>
          <p:nvPr userDrawn="1"/>
        </p:nvSpPr>
        <p:spPr>
          <a:xfrm>
            <a:off x="6530703" y="495300"/>
            <a:ext cx="2931587" cy="2628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93759D58-52AF-4785-8A33-F528F46D88A3}"/>
              </a:ext>
            </a:extLst>
          </p:cNvPr>
          <p:cNvSpPr/>
          <p:nvPr userDrawn="1"/>
        </p:nvSpPr>
        <p:spPr>
          <a:xfrm>
            <a:off x="8852618" y="3863713"/>
            <a:ext cx="2921000" cy="259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6AD3E0F4-EC0D-43C2-AC84-A53134C8566E}"/>
              </a:ext>
            </a:extLst>
          </p:cNvPr>
          <p:cNvSpPr/>
          <p:nvPr userDrawn="1"/>
        </p:nvSpPr>
        <p:spPr>
          <a:xfrm>
            <a:off x="228600" y="241300"/>
            <a:ext cx="11772900" cy="6400800"/>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199" y="914400"/>
            <a:ext cx="5638801" cy="1572126"/>
          </a:xfrm>
        </p:spPr>
        <p:txBody>
          <a:bodyPr anchor="t" anchorCtr="0">
            <a:noAutofit/>
          </a:bodyPr>
          <a:lstStyle>
            <a:lvl1pPr>
              <a:defRPr>
                <a:solidFill>
                  <a:schemeClr val="tx1"/>
                </a:solidFill>
              </a:defRPr>
            </a:lvl1pPr>
          </a:lstStyle>
          <a:p>
            <a:r>
              <a:rPr lang="en-US" dirty="0"/>
              <a:t>Click to edit Master title style</a:t>
            </a:r>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457200" y="2489200"/>
            <a:ext cx="5202936" cy="3547872"/>
          </a:xfrm>
          <a:prstGeom prst="rect">
            <a:avLst/>
          </a:prstGeom>
        </p:spPr>
        <p:txBody>
          <a:bodyPr/>
          <a:lstStyle>
            <a:lvl1pPr marL="0" indent="0">
              <a:lnSpc>
                <a:spcPts val="3000"/>
              </a:lnSpc>
              <a:spcBef>
                <a:spcPts val="0"/>
              </a:spcBef>
              <a:buNone/>
              <a:defRPr sz="1800">
                <a:solidFill>
                  <a:schemeClr val="tx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Click to edit text</a:t>
            </a:r>
          </a:p>
        </p:txBody>
      </p:sp>
      <p:sp>
        <p:nvSpPr>
          <p:cNvPr id="7" name="Picture Placeholder 6">
            <a:extLst>
              <a:ext uri="{FF2B5EF4-FFF2-40B4-BE49-F238E27FC236}">
                <a16:creationId xmlns:a16="http://schemas.microsoft.com/office/drawing/2014/main" id="{9A66F217-0E52-4AD8-82BA-AB332C59638C}"/>
              </a:ext>
            </a:extLst>
          </p:cNvPr>
          <p:cNvSpPr>
            <a:spLocks noGrp="1"/>
          </p:cNvSpPr>
          <p:nvPr>
            <p:ph type="pic" sz="quarter" idx="15"/>
          </p:nvPr>
        </p:nvSpPr>
        <p:spPr>
          <a:xfrm>
            <a:off x="6997700" y="914400"/>
            <a:ext cx="4334256" cy="5093208"/>
          </a:xfrm>
          <a:prstGeom prst="rect">
            <a:avLst/>
          </a:prstGeom>
          <a:solidFill>
            <a:schemeClr val="accent3"/>
          </a:solidFill>
        </p:spPr>
        <p:txBody>
          <a:bodyPr anchor="ctr"/>
          <a:lstStyle>
            <a:lvl1pPr marL="0" indent="0" algn="ctr">
              <a:buNone/>
              <a:defRPr/>
            </a:lvl1pPr>
          </a:lstStyle>
          <a:p>
            <a:endParaRPr lang="en-US" dirty="0"/>
          </a:p>
        </p:txBody>
      </p:sp>
    </p:spTree>
    <p:extLst>
      <p:ext uri="{BB962C8B-B14F-4D97-AF65-F5344CB8AC3E}">
        <p14:creationId xmlns:p14="http://schemas.microsoft.com/office/powerpoint/2010/main" val="3180366801"/>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80DF88-AC53-41A3-8067-D7E6D5DB195F}"/>
              </a:ext>
            </a:extLst>
          </p:cNvPr>
          <p:cNvSpPr>
            <a:spLocks noGrp="1"/>
          </p:cNvSpPr>
          <p:nvPr>
            <p:ph type="title"/>
          </p:nvPr>
        </p:nvSpPr>
        <p:spPr>
          <a:xfrm>
            <a:off x="457199" y="914400"/>
            <a:ext cx="11174819" cy="903767"/>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a:extLst>
              <a:ext uri="{FF2B5EF4-FFF2-40B4-BE49-F238E27FC236}">
                <a16:creationId xmlns:a16="http://schemas.microsoft.com/office/drawing/2014/main" id="{EA4755C1-18CC-4FD3-A030-3DAF469919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310904-DE8F-4B8E-99C6-5AFA03672FFA}" type="datetimeFigureOut">
              <a:rPr lang="en-US" smtClean="0"/>
              <a:t>3/10/2022</a:t>
            </a:fld>
            <a:endParaRPr lang="en-US" dirty="0"/>
          </a:p>
        </p:txBody>
      </p:sp>
      <p:sp>
        <p:nvSpPr>
          <p:cNvPr id="5" name="Footer Placeholder 4">
            <a:extLst>
              <a:ext uri="{FF2B5EF4-FFF2-40B4-BE49-F238E27FC236}">
                <a16:creationId xmlns:a16="http://schemas.microsoft.com/office/drawing/2014/main" id="{A8E029F1-B791-445F-A184-90CC7A1BEC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AD98767-7C9E-42DE-9782-D932A0FF1B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5FADE3-B84E-4AF7-91CC-AB47E1A43619}" type="slidenum">
              <a:rPr lang="en-US" smtClean="0"/>
              <a:t>‹#›</a:t>
            </a:fld>
            <a:endParaRPr lang="en-US" dirty="0"/>
          </a:p>
        </p:txBody>
      </p:sp>
    </p:spTree>
    <p:extLst>
      <p:ext uri="{BB962C8B-B14F-4D97-AF65-F5344CB8AC3E}">
        <p14:creationId xmlns:p14="http://schemas.microsoft.com/office/powerpoint/2010/main" val="2263488725"/>
      </p:ext>
    </p:extLst>
  </p:cSld>
  <p:clrMap bg1="lt1" tx1="dk1" bg2="lt2" tx2="dk2" accent1="accent1" accent2="accent2" accent3="accent3" accent4="accent4" accent5="accent5" accent6="accent6" hlink="hlink" folHlink="folHlink"/>
  <p:sldLayoutIdLst>
    <p:sldLayoutId id="2147483688" r:id="rId1"/>
    <p:sldLayoutId id="2147483700" r:id="rId2"/>
    <p:sldLayoutId id="2147483701" r:id="rId3"/>
    <p:sldLayoutId id="2147483702" r:id="rId4"/>
    <p:sldLayoutId id="2147483662" r:id="rId5"/>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2" userDrawn="1">
          <p15:clr>
            <a:srgbClr val="F26B43"/>
          </p15:clr>
        </p15:guide>
        <p15:guide id="2" pos="2568" userDrawn="1">
          <p15:clr>
            <a:srgbClr val="F26B43"/>
          </p15:clr>
        </p15:guide>
        <p15:guide id="3" pos="288" userDrawn="1">
          <p15:clr>
            <a:srgbClr val="5ACBF0"/>
          </p15:clr>
        </p15:guide>
        <p15:guide id="4" pos="7392" userDrawn="1">
          <p15:clr>
            <a:srgbClr val="5ACBF0"/>
          </p15:clr>
        </p15:guide>
        <p15:guide id="5" orient="horz" pos="576" userDrawn="1">
          <p15:clr>
            <a:srgbClr val="5ACBF0"/>
          </p15:clr>
        </p15:guide>
        <p15:guide id="6" orient="horz" pos="3744"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80DF88-AC53-41A3-8067-D7E6D5DB195F}"/>
              </a:ext>
            </a:extLst>
          </p:cNvPr>
          <p:cNvSpPr>
            <a:spLocks noGrp="1"/>
          </p:cNvSpPr>
          <p:nvPr>
            <p:ph type="title"/>
          </p:nvPr>
        </p:nvSpPr>
        <p:spPr>
          <a:xfrm>
            <a:off x="457199" y="914400"/>
            <a:ext cx="11174819" cy="903767"/>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a:extLst>
              <a:ext uri="{FF2B5EF4-FFF2-40B4-BE49-F238E27FC236}">
                <a16:creationId xmlns:a16="http://schemas.microsoft.com/office/drawing/2014/main" id="{EA4755C1-18CC-4FD3-A030-3DAF469919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310904-DE8F-4B8E-99C6-5AFA03672FFA}" type="datetimeFigureOut">
              <a:rPr lang="en-US" smtClean="0"/>
              <a:t>3/10/2022</a:t>
            </a:fld>
            <a:endParaRPr lang="en-US" dirty="0"/>
          </a:p>
        </p:txBody>
      </p:sp>
      <p:sp>
        <p:nvSpPr>
          <p:cNvPr id="5" name="Footer Placeholder 4">
            <a:extLst>
              <a:ext uri="{FF2B5EF4-FFF2-40B4-BE49-F238E27FC236}">
                <a16:creationId xmlns:a16="http://schemas.microsoft.com/office/drawing/2014/main" id="{A8E029F1-B791-445F-A184-90CC7A1BEC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AD98767-7C9E-42DE-9782-D932A0FF1B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5FADE3-B84E-4AF7-91CC-AB47E1A43619}" type="slidenum">
              <a:rPr lang="en-US" smtClean="0"/>
              <a:t>‹#›</a:t>
            </a:fld>
            <a:endParaRPr lang="en-US" dirty="0"/>
          </a:p>
        </p:txBody>
      </p:sp>
    </p:spTree>
    <p:extLst>
      <p:ext uri="{BB962C8B-B14F-4D97-AF65-F5344CB8AC3E}">
        <p14:creationId xmlns:p14="http://schemas.microsoft.com/office/powerpoint/2010/main" val="2911603562"/>
      </p:ext>
    </p:extLst>
  </p:cSld>
  <p:clrMap bg1="lt1" tx1="dk1" bg2="lt2" tx2="dk2" accent1="accent1" accent2="accent2" accent3="accent3" accent4="accent4" accent5="accent5" accent6="accent6" hlink="hlink" folHlink="folHlink"/>
  <p:sldLayoutIdLst>
    <p:sldLayoutId id="2147483729" r:id="rId1"/>
    <p:sldLayoutId id="2147483711" r:id="rId2"/>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2" userDrawn="1">
          <p15:clr>
            <a:srgbClr val="F26B43"/>
          </p15:clr>
        </p15:guide>
        <p15:guide id="2" pos="2568" userDrawn="1">
          <p15:clr>
            <a:srgbClr val="F26B43"/>
          </p15:clr>
        </p15:guide>
        <p15:guide id="3" pos="288" userDrawn="1">
          <p15:clr>
            <a:srgbClr val="5ACBF0"/>
          </p15:clr>
        </p15:guide>
        <p15:guide id="4" pos="7392" userDrawn="1">
          <p15:clr>
            <a:srgbClr val="5ACBF0"/>
          </p15:clr>
        </p15:guide>
        <p15:guide id="5" orient="horz" pos="576" userDrawn="1">
          <p15:clr>
            <a:srgbClr val="5ACBF0"/>
          </p15:clr>
        </p15:guide>
        <p15:guide id="6" orient="horz" pos="3744" userDrawn="1">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80DF88-AC53-41A3-8067-D7E6D5DB195F}"/>
              </a:ext>
            </a:extLst>
          </p:cNvPr>
          <p:cNvSpPr>
            <a:spLocks noGrp="1"/>
          </p:cNvSpPr>
          <p:nvPr>
            <p:ph type="title"/>
          </p:nvPr>
        </p:nvSpPr>
        <p:spPr>
          <a:xfrm>
            <a:off x="457199" y="914400"/>
            <a:ext cx="11174819" cy="903767"/>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a:extLst>
              <a:ext uri="{FF2B5EF4-FFF2-40B4-BE49-F238E27FC236}">
                <a16:creationId xmlns:a16="http://schemas.microsoft.com/office/drawing/2014/main" id="{EA4755C1-18CC-4FD3-A030-3DAF469919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310904-DE8F-4B8E-99C6-5AFA03672FFA}" type="datetimeFigureOut">
              <a:rPr lang="en-US" smtClean="0"/>
              <a:t>3/10/2022</a:t>
            </a:fld>
            <a:endParaRPr lang="en-US" dirty="0"/>
          </a:p>
        </p:txBody>
      </p:sp>
      <p:sp>
        <p:nvSpPr>
          <p:cNvPr id="5" name="Footer Placeholder 4">
            <a:extLst>
              <a:ext uri="{FF2B5EF4-FFF2-40B4-BE49-F238E27FC236}">
                <a16:creationId xmlns:a16="http://schemas.microsoft.com/office/drawing/2014/main" id="{A8E029F1-B791-445F-A184-90CC7A1BEC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AD98767-7C9E-42DE-9782-D932A0FF1B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5FADE3-B84E-4AF7-91CC-AB47E1A43619}" type="slidenum">
              <a:rPr lang="en-US" smtClean="0"/>
              <a:t>‹#›</a:t>
            </a:fld>
            <a:endParaRPr lang="en-US" dirty="0"/>
          </a:p>
        </p:txBody>
      </p:sp>
    </p:spTree>
    <p:extLst>
      <p:ext uri="{BB962C8B-B14F-4D97-AF65-F5344CB8AC3E}">
        <p14:creationId xmlns:p14="http://schemas.microsoft.com/office/powerpoint/2010/main" val="1044508539"/>
      </p:ext>
    </p:extLst>
  </p:cSld>
  <p:clrMap bg1="lt1" tx1="dk1" bg2="lt2" tx2="dk2" accent1="accent1" accent2="accent2" accent3="accent3" accent4="accent4" accent5="accent5" accent6="accent6" hlink="hlink" folHlink="folHlink"/>
  <p:sldLayoutIdLst>
    <p:sldLayoutId id="2147483730" r:id="rId1"/>
    <p:sldLayoutId id="2147483723" r:id="rId2"/>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2" userDrawn="1">
          <p15:clr>
            <a:srgbClr val="F26B43"/>
          </p15:clr>
        </p15:guide>
        <p15:guide id="2" pos="2568" userDrawn="1">
          <p15:clr>
            <a:srgbClr val="F26B43"/>
          </p15:clr>
        </p15:guide>
        <p15:guide id="3" pos="288" userDrawn="1">
          <p15:clr>
            <a:srgbClr val="5ACBF0"/>
          </p15:clr>
        </p15:guide>
        <p15:guide id="4" pos="7392" userDrawn="1">
          <p15:clr>
            <a:srgbClr val="5ACBF0"/>
          </p15:clr>
        </p15:guide>
        <p15:guide id="5" orient="horz" pos="576" userDrawn="1">
          <p15:clr>
            <a:srgbClr val="5ACBF0"/>
          </p15:clr>
        </p15:guide>
        <p15:guide id="6" orient="horz" pos="3744" userDrawn="1">
          <p15:clr>
            <a:srgbClr val="5ACBF0"/>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80DF88-AC53-41A3-8067-D7E6D5DB195F}"/>
              </a:ext>
            </a:extLst>
          </p:cNvPr>
          <p:cNvSpPr>
            <a:spLocks noGrp="1"/>
          </p:cNvSpPr>
          <p:nvPr>
            <p:ph type="title"/>
          </p:nvPr>
        </p:nvSpPr>
        <p:spPr>
          <a:xfrm>
            <a:off x="457199" y="914400"/>
            <a:ext cx="11174819" cy="903767"/>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a:extLst>
              <a:ext uri="{FF2B5EF4-FFF2-40B4-BE49-F238E27FC236}">
                <a16:creationId xmlns:a16="http://schemas.microsoft.com/office/drawing/2014/main" id="{EA4755C1-18CC-4FD3-A030-3DAF469919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310904-DE8F-4B8E-99C6-5AFA03672FFA}" type="datetimeFigureOut">
              <a:rPr lang="en-US" smtClean="0"/>
              <a:t>3/10/2022</a:t>
            </a:fld>
            <a:endParaRPr lang="en-US" dirty="0"/>
          </a:p>
        </p:txBody>
      </p:sp>
      <p:sp>
        <p:nvSpPr>
          <p:cNvPr id="5" name="Footer Placeholder 4">
            <a:extLst>
              <a:ext uri="{FF2B5EF4-FFF2-40B4-BE49-F238E27FC236}">
                <a16:creationId xmlns:a16="http://schemas.microsoft.com/office/drawing/2014/main" id="{A8E029F1-B791-445F-A184-90CC7A1BEC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AD98767-7C9E-42DE-9782-D932A0FF1B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5FADE3-B84E-4AF7-91CC-AB47E1A43619}" type="slidenum">
              <a:rPr lang="en-US" smtClean="0"/>
              <a:t>‹#›</a:t>
            </a:fld>
            <a:endParaRPr lang="en-US" dirty="0"/>
          </a:p>
        </p:txBody>
      </p:sp>
    </p:spTree>
    <p:extLst>
      <p:ext uri="{BB962C8B-B14F-4D97-AF65-F5344CB8AC3E}">
        <p14:creationId xmlns:p14="http://schemas.microsoft.com/office/powerpoint/2010/main" val="2032013640"/>
      </p:ext>
    </p:extLst>
  </p:cSld>
  <p:clrMap bg1="lt1" tx1="dk1" bg2="lt2" tx2="dk2" accent1="accent1" accent2="accent2" accent3="accent3" accent4="accent4" accent5="accent5" accent6="accent6" hlink="hlink" folHlink="folHlink"/>
  <p:sldLayoutIdLst>
    <p:sldLayoutId id="2147483731" r:id="rId1"/>
    <p:sldLayoutId id="2147483704" r:id="rId2"/>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2" userDrawn="1">
          <p15:clr>
            <a:srgbClr val="F26B43"/>
          </p15:clr>
        </p15:guide>
        <p15:guide id="2" pos="2568" userDrawn="1">
          <p15:clr>
            <a:srgbClr val="F26B43"/>
          </p15:clr>
        </p15:guide>
        <p15:guide id="3" pos="288" userDrawn="1">
          <p15:clr>
            <a:srgbClr val="5ACBF0"/>
          </p15:clr>
        </p15:guide>
        <p15:guide id="4" pos="7392" userDrawn="1">
          <p15:clr>
            <a:srgbClr val="5ACBF0"/>
          </p15:clr>
        </p15:guide>
        <p15:guide id="5" orient="horz" pos="576" userDrawn="1">
          <p15:clr>
            <a:srgbClr val="5ACBF0"/>
          </p15:clr>
        </p15:guide>
        <p15:guide id="6" orient="horz" pos="3744" userDrawn="1">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fi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fi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f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f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fif"/><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16.jfif"/><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17.jfif"/><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2.jf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19.jfif"/><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20.jfif"/><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11.jfif"/><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21.jfif"/><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22.jfif"/><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23.jfif"/><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25.jfif"/><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26.jfif"/><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jfif"/><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image" Target="../media/image27.jfif"/><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image" Target="../media/image16.jfif"/><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image" Target="../media/image29.jfi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0.jfi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1.jfif"/><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image" Target="../media/image32.jfif"/><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image" Target="../media/image33.jfif"/><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image" Target="../media/image34.jfif"/><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4.jf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5.jfif"/><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image" Target="../media/image36.jfif"/><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image" Target="../media/image37.jfif"/><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image" Target="../media/image38.jfif"/><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image" Target="../media/image39.jfif"/><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2" Type="http://schemas.openxmlformats.org/officeDocument/2006/relationships/image" Target="../media/image40.jfif"/><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image" Target="../media/image41.jfif"/><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42.jfif"/><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43.jfif"/><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image" Target="../media/image44.jfif"/><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5.jf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fi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f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fi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fi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bstract image of curvy lines">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3"/>
          <a:srcRect/>
          <a:stretch/>
        </p:blipFill>
        <p:spPr>
          <a:xfrm>
            <a:off x="225" y="-301553"/>
            <a:ext cx="12191550" cy="6857999"/>
          </a:xfrm>
        </p:spPr>
      </p:pic>
      <p:sp>
        <p:nvSpPr>
          <p:cNvPr id="4" name="Title 3">
            <a:extLst>
              <a:ext uri="{FF2B5EF4-FFF2-40B4-BE49-F238E27FC236}">
                <a16:creationId xmlns:a16="http://schemas.microsoft.com/office/drawing/2014/main" id="{08347D8D-E852-43D5-858E-2D01BE57FA93}"/>
              </a:ext>
            </a:extLst>
          </p:cNvPr>
          <p:cNvSpPr>
            <a:spLocks noGrp="1"/>
          </p:cNvSpPr>
          <p:nvPr>
            <p:ph type="title"/>
          </p:nvPr>
        </p:nvSpPr>
        <p:spPr>
          <a:xfrm>
            <a:off x="3015965" y="2343954"/>
            <a:ext cx="6581554" cy="2225615"/>
          </a:xfrm>
        </p:spPr>
        <p:txBody>
          <a:bodyPr anchor="t" anchorCtr="0">
            <a:normAutofit fontScale="90000"/>
          </a:bodyPr>
          <a:lstStyle/>
          <a:p>
            <a:pPr algn="ctr"/>
            <a:r>
              <a:rPr lang="en-GB" sz="5300" b="1" dirty="0">
                <a:solidFill>
                  <a:srgbClr val="FFFF00"/>
                </a:solidFill>
                <a:latin typeface="Calibri" panose="020F0502020204030204" pitchFamily="34" charset="0"/>
              </a:rPr>
              <a:t>CHILD AND ADOLESCENT SUICIDAL BEHAVIOR</a:t>
            </a:r>
            <a:br>
              <a:rPr lang="en-GB" sz="5300" b="1" dirty="0">
                <a:solidFill>
                  <a:srgbClr val="FFFF00"/>
                </a:solidFill>
                <a:latin typeface="Calibri" panose="020F0502020204030204" pitchFamily="34" charset="0"/>
              </a:rPr>
            </a:br>
            <a:r>
              <a:rPr lang="en-GB" sz="5300" b="1" dirty="0">
                <a:solidFill>
                  <a:srgbClr val="FFFF00"/>
                </a:solidFill>
                <a:latin typeface="Calibri" panose="020F0502020204030204" pitchFamily="34" charset="0"/>
              </a:rPr>
              <a:t>Sara </a:t>
            </a:r>
            <a:r>
              <a:rPr lang="en-GB" sz="5300" b="1" dirty="0" err="1">
                <a:solidFill>
                  <a:srgbClr val="FFFF00"/>
                </a:solidFill>
                <a:latin typeface="Calibri" panose="020F0502020204030204" pitchFamily="34" charset="0"/>
              </a:rPr>
              <a:t>dehbozorgi</a:t>
            </a:r>
            <a:r>
              <a:rPr lang="en-GB" sz="4400" b="1" dirty="0"/>
              <a:t/>
            </a:r>
            <a:br>
              <a:rPr lang="en-GB" sz="4400" b="1" dirty="0"/>
            </a:br>
            <a:endParaRPr lang="en-US" sz="4400" b="1" dirty="0"/>
          </a:p>
        </p:txBody>
      </p:sp>
      <p:sp>
        <p:nvSpPr>
          <p:cNvPr id="2" name="TextBox 1"/>
          <p:cNvSpPr txBox="1"/>
          <p:nvPr/>
        </p:nvSpPr>
        <p:spPr>
          <a:xfrm>
            <a:off x="2475503" y="297493"/>
            <a:ext cx="7443988" cy="923330"/>
          </a:xfrm>
          <a:prstGeom prst="rect">
            <a:avLst/>
          </a:prstGeom>
          <a:noFill/>
        </p:spPr>
        <p:txBody>
          <a:bodyPr wrap="square" rtlCol="0">
            <a:spAutoFit/>
          </a:bodyPr>
          <a:lstStyle/>
          <a:p>
            <a:pPr algn="ctr"/>
            <a:r>
              <a:rPr lang="en-US" sz="5400" b="1" dirty="0" smtClean="0">
                <a:solidFill>
                  <a:schemeClr val="bg1">
                    <a:lumMod val="95000"/>
                  </a:schemeClr>
                </a:solidFill>
                <a:latin typeface="Calibri" panose="020F0502020204030204" pitchFamily="34" charset="0"/>
              </a:rPr>
              <a:t>IN THE NAME OF GOD</a:t>
            </a:r>
            <a:endParaRPr lang="en-US" sz="5400" b="1" dirty="0">
              <a:solidFill>
                <a:schemeClr val="bg1">
                  <a:lumMod val="95000"/>
                </a:schemeClr>
              </a:solidFill>
              <a:latin typeface="Calibri" panose="020F0502020204030204" pitchFamily="34" charset="0"/>
            </a:endParaRPr>
          </a:p>
        </p:txBody>
      </p:sp>
    </p:spTree>
    <p:extLst>
      <p:ext uri="{BB962C8B-B14F-4D97-AF65-F5344CB8AC3E}">
        <p14:creationId xmlns:p14="http://schemas.microsoft.com/office/powerpoint/2010/main" val="15583151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CD6B5-DF0B-4029-95E4-D14DF9286976}"/>
              </a:ext>
            </a:extLst>
          </p:cNvPr>
          <p:cNvSpPr>
            <a:spLocks noGrp="1"/>
          </p:cNvSpPr>
          <p:nvPr>
            <p:ph type="title"/>
          </p:nvPr>
        </p:nvSpPr>
        <p:spPr/>
        <p:txBody>
          <a:bodyPr>
            <a:normAutofit fontScale="90000"/>
          </a:bodyPr>
          <a:lstStyle/>
          <a:p>
            <a:r>
              <a:rPr lang="en-US" altLang="en-US" b="1" dirty="0"/>
              <a:t>Clinical Description</a:t>
            </a:r>
            <a:endParaRPr lang="en-GB" b="1" dirty="0"/>
          </a:p>
        </p:txBody>
      </p:sp>
      <p:sp>
        <p:nvSpPr>
          <p:cNvPr id="3" name="Text Placeholder 2">
            <a:extLst>
              <a:ext uri="{FF2B5EF4-FFF2-40B4-BE49-F238E27FC236}">
                <a16:creationId xmlns:a16="http://schemas.microsoft.com/office/drawing/2014/main" id="{28CD0079-82E3-422E-A803-4507E5D3EA9E}"/>
              </a:ext>
            </a:extLst>
          </p:cNvPr>
          <p:cNvSpPr>
            <a:spLocks noGrp="1"/>
          </p:cNvSpPr>
          <p:nvPr>
            <p:ph type="body" sz="quarter" idx="14"/>
          </p:nvPr>
        </p:nvSpPr>
        <p:spPr/>
        <p:txBody>
          <a:bodyPr/>
          <a:lstStyle/>
          <a:p>
            <a:pPr algn="l" rtl="0" eaLnBrk="1" hangingPunct="1"/>
            <a:r>
              <a:rPr lang="en-US" altLang="en-US" sz="2400" dirty="0">
                <a:solidFill>
                  <a:srgbClr val="420042"/>
                </a:solidFill>
              </a:rPr>
              <a:t>Evaluating intentionality often is a </a:t>
            </a:r>
            <a:r>
              <a:rPr lang="en-US" altLang="en-US" sz="2400" dirty="0">
                <a:solidFill>
                  <a:srgbClr val="0070C0"/>
                </a:solidFill>
              </a:rPr>
              <a:t>difficult clinical task</a:t>
            </a:r>
            <a:r>
              <a:rPr lang="en-US" altLang="en-US" sz="2400" dirty="0">
                <a:solidFill>
                  <a:srgbClr val="420042"/>
                </a:solidFill>
              </a:rPr>
              <a:t>, especially among preadolescents. </a:t>
            </a:r>
          </a:p>
          <a:p>
            <a:pPr algn="l" rtl="0" eaLnBrk="1" hangingPunct="1"/>
            <a:r>
              <a:rPr lang="en-US" altLang="en-US" sz="2400" dirty="0">
                <a:solidFill>
                  <a:srgbClr val="420042"/>
                </a:solidFill>
              </a:rPr>
              <a:t>Sometimes the intentionality is not clear, but the overt behavior is potentially </a:t>
            </a:r>
            <a:r>
              <a:rPr lang="en-US" altLang="en-US" sz="2400" dirty="0">
                <a:solidFill>
                  <a:srgbClr val="0070C0"/>
                </a:solidFill>
              </a:rPr>
              <a:t>life threatening</a:t>
            </a:r>
            <a:r>
              <a:rPr lang="en-US" altLang="en-US" sz="2400" dirty="0">
                <a:solidFill>
                  <a:srgbClr val="420042"/>
                </a:solidFill>
              </a:rPr>
              <a:t>. </a:t>
            </a:r>
          </a:p>
          <a:p>
            <a:endParaRPr lang="en-GB" sz="2400" dirty="0"/>
          </a:p>
        </p:txBody>
      </p:sp>
      <p:pic>
        <p:nvPicPr>
          <p:cNvPr id="6" name="Picture Placeholder 5" descr="A close-up of a person's hand&#10;&#10;Description automatically generated with low confidence">
            <a:extLst>
              <a:ext uri="{FF2B5EF4-FFF2-40B4-BE49-F238E27FC236}">
                <a16:creationId xmlns:a16="http://schemas.microsoft.com/office/drawing/2014/main" id="{4A3E20DA-EAA7-4155-A604-00F6A9F17945}"/>
              </a:ext>
            </a:extLst>
          </p:cNvPr>
          <p:cNvPicPr>
            <a:picLocks noGrp="1" noChangeAspect="1"/>
          </p:cNvPicPr>
          <p:nvPr>
            <p:ph type="pic" sz="quarter" idx="15"/>
          </p:nvPr>
        </p:nvPicPr>
        <p:blipFill>
          <a:blip r:embed="rId2"/>
          <a:srcRect l="16439" r="16439"/>
          <a:stretch>
            <a:fillRect/>
          </a:stretch>
        </p:blipFill>
        <p:spPr>
          <a:prstGeom prst="rect">
            <a:avLst/>
          </a:prstGeom>
          <a:ln>
            <a:noFill/>
          </a:ln>
          <a:effectLst>
            <a:softEdge rad="112500"/>
          </a:effectLst>
        </p:spPr>
      </p:pic>
    </p:spTree>
    <p:extLst>
      <p:ext uri="{BB962C8B-B14F-4D97-AF65-F5344CB8AC3E}">
        <p14:creationId xmlns:p14="http://schemas.microsoft.com/office/powerpoint/2010/main" val="36695288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8C6F1-2FD6-4B23-83C0-6BDA5410E872}"/>
              </a:ext>
            </a:extLst>
          </p:cNvPr>
          <p:cNvSpPr>
            <a:spLocks noGrp="1"/>
          </p:cNvSpPr>
          <p:nvPr>
            <p:ph type="title"/>
          </p:nvPr>
        </p:nvSpPr>
        <p:spPr/>
        <p:txBody>
          <a:bodyPr>
            <a:normAutofit fontScale="90000"/>
          </a:bodyPr>
          <a:lstStyle/>
          <a:p>
            <a:r>
              <a:rPr lang="en-US" altLang="en-US" b="1" dirty="0"/>
              <a:t>Clinical Description</a:t>
            </a:r>
            <a:endParaRPr lang="en-GB" dirty="0"/>
          </a:p>
        </p:txBody>
      </p:sp>
      <p:sp>
        <p:nvSpPr>
          <p:cNvPr id="3" name="Text Placeholder 2">
            <a:extLst>
              <a:ext uri="{FF2B5EF4-FFF2-40B4-BE49-F238E27FC236}">
                <a16:creationId xmlns:a16="http://schemas.microsoft.com/office/drawing/2014/main" id="{565BA6DB-6AC3-427E-B45C-69C4D5B559BA}"/>
              </a:ext>
            </a:extLst>
          </p:cNvPr>
          <p:cNvSpPr>
            <a:spLocks noGrp="1"/>
          </p:cNvSpPr>
          <p:nvPr>
            <p:ph type="body" sz="quarter" idx="14"/>
          </p:nvPr>
        </p:nvSpPr>
        <p:spPr>
          <a:xfrm>
            <a:off x="95367" y="2465626"/>
            <a:ext cx="4072726" cy="3255264"/>
          </a:xfrm>
        </p:spPr>
        <p:txBody>
          <a:bodyPr/>
          <a:lstStyle/>
          <a:p>
            <a:r>
              <a:rPr lang="en-US" altLang="en-US" sz="2400" dirty="0">
                <a:solidFill>
                  <a:srgbClr val="420042"/>
                </a:solidFill>
              </a:rPr>
              <a:t>Because intentionality often is difficult to identify in children and adolescents, it is helpful for clinicians to consider that self-injurious acts in children and adolescents are </a:t>
            </a:r>
            <a:r>
              <a:rPr lang="en-US" altLang="en-US" sz="2400" dirty="0">
                <a:solidFill>
                  <a:srgbClr val="0070C0"/>
                </a:solidFill>
              </a:rPr>
              <a:t>potentially suicidal </a:t>
            </a:r>
            <a:r>
              <a:rPr lang="en-US" altLang="en-US" sz="2400" dirty="0">
                <a:solidFill>
                  <a:srgbClr val="420042"/>
                </a:solidFill>
              </a:rPr>
              <a:t>and make efforts to protect such youths from self-harm. </a:t>
            </a:r>
          </a:p>
          <a:p>
            <a:endParaRPr lang="en-GB" sz="2400" dirty="0"/>
          </a:p>
        </p:txBody>
      </p:sp>
      <p:pic>
        <p:nvPicPr>
          <p:cNvPr id="6" name="Picture Placeholder 5" descr="A person holding a sign&#10;&#10;Description automatically generated with medium confidence">
            <a:extLst>
              <a:ext uri="{FF2B5EF4-FFF2-40B4-BE49-F238E27FC236}">
                <a16:creationId xmlns:a16="http://schemas.microsoft.com/office/drawing/2014/main" id="{FF702980-0C27-47F6-AE9F-7522251DFC70}"/>
              </a:ext>
            </a:extLst>
          </p:cNvPr>
          <p:cNvPicPr>
            <a:picLocks noGrp="1" noChangeAspect="1"/>
          </p:cNvPicPr>
          <p:nvPr>
            <p:ph type="pic" sz="quarter" idx="15"/>
          </p:nvPr>
        </p:nvPicPr>
        <p:blipFill>
          <a:blip r:embed="rId2"/>
          <a:srcRect l="13708" r="13708"/>
          <a:stretch>
            <a:fillRect/>
          </a:stretch>
        </p:blipFill>
        <p:spPr>
          <a:prstGeom prst="rect">
            <a:avLst/>
          </a:prstGeom>
          <a:ln>
            <a:noFill/>
          </a:ln>
          <a:effectLst>
            <a:softEdge rad="112500"/>
          </a:effectLst>
        </p:spPr>
      </p:pic>
    </p:spTree>
    <p:extLst>
      <p:ext uri="{BB962C8B-B14F-4D97-AF65-F5344CB8AC3E}">
        <p14:creationId xmlns:p14="http://schemas.microsoft.com/office/powerpoint/2010/main" val="20022630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374CA2-804A-42CE-A64F-DB62D957BD31}"/>
              </a:ext>
            </a:extLst>
          </p:cNvPr>
          <p:cNvSpPr>
            <a:spLocks noGrp="1"/>
          </p:cNvSpPr>
          <p:nvPr>
            <p:ph type="body" sz="quarter" idx="14"/>
          </p:nvPr>
        </p:nvSpPr>
        <p:spPr>
          <a:xfrm>
            <a:off x="534161" y="2409528"/>
            <a:ext cx="7531666" cy="3998096"/>
          </a:xfrm>
        </p:spPr>
        <p:txBody>
          <a:bodyPr/>
          <a:lstStyle/>
          <a:p>
            <a:r>
              <a:rPr lang="en-GB" sz="2400" dirty="0"/>
              <a:t>Use of firearms was the most common suicide method followed by suffocation for individuals older than 14 years. Suicide method rates for ages 15 to 24 years were firearms (44.7%), suffocation (39.6%), poisoning (7.1%), fall (3.3%), other classifiable (2.4%), and drowning, fire, transportation, unspecified (1.0%). Suicide method rates for ages 10 to 14 years were suffocation (52.9%), firearms (40.9%), poisoning (4.2%), and other classifiable and fall, transportation unspecified (1.0%)</a:t>
            </a:r>
          </a:p>
        </p:txBody>
      </p:sp>
      <p:sp>
        <p:nvSpPr>
          <p:cNvPr id="3" name="Picture Placeholder 2">
            <a:extLst>
              <a:ext uri="{FF2B5EF4-FFF2-40B4-BE49-F238E27FC236}">
                <a16:creationId xmlns:a16="http://schemas.microsoft.com/office/drawing/2014/main" id="{4C9E5477-0BA4-4050-9C8C-0E1468A6DE5F}"/>
              </a:ext>
            </a:extLst>
          </p:cNvPr>
          <p:cNvSpPr>
            <a:spLocks noGrp="1"/>
          </p:cNvSpPr>
          <p:nvPr>
            <p:ph type="pic" sz="quarter" idx="15"/>
          </p:nvPr>
        </p:nvSpPr>
        <p:spPr/>
      </p:sp>
      <p:sp>
        <p:nvSpPr>
          <p:cNvPr id="4" name="Title 3">
            <a:extLst>
              <a:ext uri="{FF2B5EF4-FFF2-40B4-BE49-F238E27FC236}">
                <a16:creationId xmlns:a16="http://schemas.microsoft.com/office/drawing/2014/main" id="{BCB4BE4B-FC33-4503-B78F-ECA5ACD37BFA}"/>
              </a:ext>
            </a:extLst>
          </p:cNvPr>
          <p:cNvSpPr>
            <a:spLocks noGrp="1"/>
          </p:cNvSpPr>
          <p:nvPr>
            <p:ph type="title"/>
          </p:nvPr>
        </p:nvSpPr>
        <p:spPr/>
        <p:txBody>
          <a:bodyPr>
            <a:normAutofit fontScale="90000"/>
          </a:bodyPr>
          <a:lstStyle/>
          <a:p>
            <a:pPr algn="ctr"/>
            <a:r>
              <a:rPr lang="en-GB" b="1" dirty="0"/>
              <a:t>common suicide method</a:t>
            </a:r>
          </a:p>
        </p:txBody>
      </p:sp>
    </p:spTree>
    <p:extLst>
      <p:ext uri="{BB962C8B-B14F-4D97-AF65-F5344CB8AC3E}">
        <p14:creationId xmlns:p14="http://schemas.microsoft.com/office/powerpoint/2010/main" val="404677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E2974BF-B108-4635-A678-F3FCCD31EDE9}"/>
              </a:ext>
            </a:extLst>
          </p:cNvPr>
          <p:cNvSpPr>
            <a:spLocks noGrp="1"/>
          </p:cNvSpPr>
          <p:nvPr>
            <p:ph type="pic" sz="quarter" idx="15"/>
          </p:nvPr>
        </p:nvSpPr>
        <p:spPr>
          <a:xfrm>
            <a:off x="402567" y="959604"/>
            <a:ext cx="11386866" cy="5074920"/>
          </a:xfrm>
        </p:spPr>
      </p:sp>
      <p:grpSp>
        <p:nvGrpSpPr>
          <p:cNvPr id="5" name="Group 4">
            <a:extLst>
              <a:ext uri="{FF2B5EF4-FFF2-40B4-BE49-F238E27FC236}">
                <a16:creationId xmlns:a16="http://schemas.microsoft.com/office/drawing/2014/main" id="{88A09C95-FA5A-4A0A-88B3-374314123C33}"/>
              </a:ext>
            </a:extLst>
          </p:cNvPr>
          <p:cNvGrpSpPr/>
          <p:nvPr/>
        </p:nvGrpSpPr>
        <p:grpSpPr>
          <a:xfrm>
            <a:off x="2407007" y="3100046"/>
            <a:ext cx="1851958" cy="1268783"/>
            <a:chOff x="483948" y="2733575"/>
            <a:chExt cx="952891" cy="476445"/>
          </a:xfrm>
        </p:grpSpPr>
        <p:sp>
          <p:nvSpPr>
            <p:cNvPr id="78" name="Rectangle: Rounded Corners 77">
              <a:extLst>
                <a:ext uri="{FF2B5EF4-FFF2-40B4-BE49-F238E27FC236}">
                  <a16:creationId xmlns:a16="http://schemas.microsoft.com/office/drawing/2014/main" id="{C19D020E-AF1B-4D79-845A-83CCC5D060B0}"/>
                </a:ext>
              </a:extLst>
            </p:cNvPr>
            <p:cNvSpPr/>
            <p:nvPr/>
          </p:nvSpPr>
          <p:spPr>
            <a:xfrm>
              <a:off x="483948" y="2733575"/>
              <a:ext cx="952891" cy="47644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9" name="Rectangle: Rounded Corners 4">
              <a:extLst>
                <a:ext uri="{FF2B5EF4-FFF2-40B4-BE49-F238E27FC236}">
                  <a16:creationId xmlns:a16="http://schemas.microsoft.com/office/drawing/2014/main" id="{3E50AB55-8BCE-4103-908F-34FAE077E340}"/>
                </a:ext>
              </a:extLst>
            </p:cNvPr>
            <p:cNvSpPr txBox="1"/>
            <p:nvPr/>
          </p:nvSpPr>
          <p:spPr>
            <a:xfrm>
              <a:off x="497903" y="2747530"/>
              <a:ext cx="924981" cy="448535"/>
            </a:xfrm>
            <a:prstGeom prst="rect">
              <a:avLst/>
            </a:prstGeom>
            <a:solidFill>
              <a:srgbClr val="0070C0"/>
            </a:solidFill>
          </p:spPr>
          <p:style>
            <a:lnRef idx="0">
              <a:scrgbClr r="0" g="0" b="0"/>
            </a:lnRef>
            <a:fillRef idx="0">
              <a:scrgbClr r="0" g="0" b="0"/>
            </a:fillRef>
            <a:effectRef idx="0">
              <a:scrgbClr r="0" g="0" b="0"/>
            </a:effectRef>
            <a:fontRef idx="minor">
              <a:schemeClr val="lt1"/>
            </a:fontRef>
          </p:style>
          <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sz="2000" b="1" kern="1200" dirty="0"/>
                <a:t>common suicide method</a:t>
              </a:r>
              <a:endParaRPr lang="en-GB" sz="2000" kern="1200" dirty="0"/>
            </a:p>
          </p:txBody>
        </p:sp>
      </p:grpSp>
      <p:grpSp>
        <p:nvGrpSpPr>
          <p:cNvPr id="6" name="Group 5">
            <a:extLst>
              <a:ext uri="{FF2B5EF4-FFF2-40B4-BE49-F238E27FC236}">
                <a16:creationId xmlns:a16="http://schemas.microsoft.com/office/drawing/2014/main" id="{BAF5D86E-759E-4880-8957-B59AB566DE77}"/>
              </a:ext>
            </a:extLst>
          </p:cNvPr>
          <p:cNvGrpSpPr/>
          <p:nvPr/>
        </p:nvGrpSpPr>
        <p:grpSpPr>
          <a:xfrm>
            <a:off x="4157115" y="2948727"/>
            <a:ext cx="2543722" cy="127186"/>
            <a:chOff x="1240336" y="2229060"/>
            <a:chExt cx="2543722" cy="127186"/>
          </a:xfrm>
        </p:grpSpPr>
        <p:sp>
          <p:nvSpPr>
            <p:cNvPr id="76" name="Straight Connector 5">
              <a:extLst>
                <a:ext uri="{FF2B5EF4-FFF2-40B4-BE49-F238E27FC236}">
                  <a16:creationId xmlns:a16="http://schemas.microsoft.com/office/drawing/2014/main" id="{79E5487A-CAE0-441F-B802-BBF613542C81}"/>
                </a:ext>
              </a:extLst>
            </p:cNvPr>
            <p:cNvSpPr/>
            <p:nvPr/>
          </p:nvSpPr>
          <p:spPr>
            <a:xfrm rot="19663526">
              <a:off x="1240336" y="2284739"/>
              <a:ext cx="2543722" cy="15826"/>
            </a:xfrm>
            <a:custGeom>
              <a:avLst/>
              <a:gdLst/>
              <a:ahLst/>
              <a:cxnLst/>
              <a:rect l="0" t="0" r="0" b="0"/>
              <a:pathLst>
                <a:path>
                  <a:moveTo>
                    <a:pt x="0" y="7913"/>
                  </a:moveTo>
                  <a:lnTo>
                    <a:pt x="2543722" y="7913"/>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77" name="Straight Connector 6">
              <a:extLst>
                <a:ext uri="{FF2B5EF4-FFF2-40B4-BE49-F238E27FC236}">
                  <a16:creationId xmlns:a16="http://schemas.microsoft.com/office/drawing/2014/main" id="{999FCC4A-16BA-4C16-864D-91D6825C4FB6}"/>
                </a:ext>
              </a:extLst>
            </p:cNvPr>
            <p:cNvSpPr txBox="1"/>
            <p:nvPr/>
          </p:nvSpPr>
          <p:spPr>
            <a:xfrm rot="19663526">
              <a:off x="2448604" y="2229060"/>
              <a:ext cx="127186" cy="12718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GB" sz="700" kern="1200"/>
            </a:p>
          </p:txBody>
        </p:sp>
      </p:grpSp>
      <p:grpSp>
        <p:nvGrpSpPr>
          <p:cNvPr id="7" name="Group 6">
            <a:extLst>
              <a:ext uri="{FF2B5EF4-FFF2-40B4-BE49-F238E27FC236}">
                <a16:creationId xmlns:a16="http://schemas.microsoft.com/office/drawing/2014/main" id="{F6CEF25A-5BD2-4012-BFC1-C1838EA12D93}"/>
              </a:ext>
            </a:extLst>
          </p:cNvPr>
          <p:cNvGrpSpPr/>
          <p:nvPr/>
        </p:nvGrpSpPr>
        <p:grpSpPr>
          <a:xfrm>
            <a:off x="4509355" y="2094952"/>
            <a:ext cx="2717830" cy="476445"/>
            <a:chOff x="3587554" y="1375285"/>
            <a:chExt cx="952891" cy="476445"/>
          </a:xfrm>
          <a:solidFill>
            <a:schemeClr val="accent4"/>
          </a:solidFill>
        </p:grpSpPr>
        <p:sp>
          <p:nvSpPr>
            <p:cNvPr id="74" name="Rectangle: Rounded Corners 73">
              <a:extLst>
                <a:ext uri="{FF2B5EF4-FFF2-40B4-BE49-F238E27FC236}">
                  <a16:creationId xmlns:a16="http://schemas.microsoft.com/office/drawing/2014/main" id="{9BB9900E-C88A-4EB1-9A97-081A192E6E14}"/>
                </a:ext>
              </a:extLst>
            </p:cNvPr>
            <p:cNvSpPr/>
            <p:nvPr/>
          </p:nvSpPr>
          <p:spPr>
            <a:xfrm>
              <a:off x="3587554" y="1375285"/>
              <a:ext cx="952891" cy="476445"/>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5" name="Rectangle: Rounded Corners 8">
              <a:extLst>
                <a:ext uri="{FF2B5EF4-FFF2-40B4-BE49-F238E27FC236}">
                  <a16:creationId xmlns:a16="http://schemas.microsoft.com/office/drawing/2014/main" id="{75563633-192C-4B80-A0FB-1191F168A58D}"/>
                </a:ext>
              </a:extLst>
            </p:cNvPr>
            <p:cNvSpPr txBox="1"/>
            <p:nvPr/>
          </p:nvSpPr>
          <p:spPr>
            <a:xfrm>
              <a:off x="3601509" y="1389240"/>
              <a:ext cx="924981" cy="44853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sz="2400" kern="1200" dirty="0"/>
                <a:t>15 to 24 years </a:t>
              </a:r>
            </a:p>
          </p:txBody>
        </p:sp>
      </p:grpSp>
      <p:grpSp>
        <p:nvGrpSpPr>
          <p:cNvPr id="8" name="Group 7">
            <a:extLst>
              <a:ext uri="{FF2B5EF4-FFF2-40B4-BE49-F238E27FC236}">
                <a16:creationId xmlns:a16="http://schemas.microsoft.com/office/drawing/2014/main" id="{3DB105D6-2C42-4C79-BF33-730A42FC4FF6}"/>
              </a:ext>
            </a:extLst>
          </p:cNvPr>
          <p:cNvGrpSpPr/>
          <p:nvPr/>
        </p:nvGrpSpPr>
        <p:grpSpPr>
          <a:xfrm>
            <a:off x="7612257" y="937372"/>
            <a:ext cx="71091" cy="1421823"/>
            <a:chOff x="4695478" y="217705"/>
            <a:chExt cx="71091" cy="1421823"/>
          </a:xfrm>
        </p:grpSpPr>
        <p:sp>
          <p:nvSpPr>
            <p:cNvPr id="72" name="Straight Connector 9">
              <a:extLst>
                <a:ext uri="{FF2B5EF4-FFF2-40B4-BE49-F238E27FC236}">
                  <a16:creationId xmlns:a16="http://schemas.microsoft.com/office/drawing/2014/main" id="{992CE9BF-8AE3-4FE2-801C-267D8E4DE4D1}"/>
                </a:ext>
              </a:extLst>
            </p:cNvPr>
            <p:cNvSpPr/>
            <p:nvPr/>
          </p:nvSpPr>
          <p:spPr>
            <a:xfrm rot="17132988">
              <a:off x="4020112" y="920704"/>
              <a:ext cx="1421823" cy="15826"/>
            </a:xfrm>
            <a:custGeom>
              <a:avLst/>
              <a:gdLst/>
              <a:ahLst/>
              <a:cxnLst/>
              <a:rect l="0" t="0" r="0" b="0"/>
              <a:pathLst>
                <a:path>
                  <a:moveTo>
                    <a:pt x="0" y="7913"/>
                  </a:moveTo>
                  <a:lnTo>
                    <a:pt x="1421823" y="7913"/>
                  </a:lnTo>
                </a:path>
              </a:pathLst>
            </a:custGeom>
            <a:noFill/>
            <a:ln w="31750">
              <a:solidFill>
                <a:schemeClr val="accent4"/>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73" name="Straight Connector 10">
              <a:extLst>
                <a:ext uri="{FF2B5EF4-FFF2-40B4-BE49-F238E27FC236}">
                  <a16:creationId xmlns:a16="http://schemas.microsoft.com/office/drawing/2014/main" id="{E471EB8A-D559-433E-87D7-B55F0BAB7446}"/>
                </a:ext>
              </a:extLst>
            </p:cNvPr>
            <p:cNvSpPr txBox="1"/>
            <p:nvPr/>
          </p:nvSpPr>
          <p:spPr>
            <a:xfrm rot="17132988">
              <a:off x="4695478" y="893071"/>
              <a:ext cx="71091" cy="71091"/>
            </a:xfrm>
            <a:prstGeom prst="rect">
              <a:avLst/>
            </a:prstGeom>
            <a:ln w="31750">
              <a:solidFill>
                <a:schemeClr val="accent4"/>
              </a:solid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GB" sz="600" kern="1200"/>
            </a:p>
          </p:txBody>
        </p:sp>
      </p:grpSp>
      <p:grpSp>
        <p:nvGrpSpPr>
          <p:cNvPr id="9" name="Group 8">
            <a:extLst>
              <a:ext uri="{FF2B5EF4-FFF2-40B4-BE49-F238E27FC236}">
                <a16:creationId xmlns:a16="http://schemas.microsoft.com/office/drawing/2014/main" id="{11F67BB5-6B45-4104-A884-67543AD394DF}"/>
              </a:ext>
            </a:extLst>
          </p:cNvPr>
          <p:cNvGrpSpPr/>
          <p:nvPr/>
        </p:nvGrpSpPr>
        <p:grpSpPr>
          <a:xfrm>
            <a:off x="5635925" y="725170"/>
            <a:ext cx="5647771" cy="476445"/>
            <a:chOff x="4921602" y="5503"/>
            <a:chExt cx="952891" cy="476445"/>
          </a:xfrm>
        </p:grpSpPr>
        <p:sp>
          <p:nvSpPr>
            <p:cNvPr id="70" name="Rectangle: Rounded Corners 69">
              <a:extLst>
                <a:ext uri="{FF2B5EF4-FFF2-40B4-BE49-F238E27FC236}">
                  <a16:creationId xmlns:a16="http://schemas.microsoft.com/office/drawing/2014/main" id="{3EA61F1F-131D-4472-B919-79C001AC7F8C}"/>
                </a:ext>
              </a:extLst>
            </p:cNvPr>
            <p:cNvSpPr/>
            <p:nvPr/>
          </p:nvSpPr>
          <p:spPr>
            <a:xfrm>
              <a:off x="4921602" y="5503"/>
              <a:ext cx="952891" cy="47644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1" name="Rectangle: Rounded Corners 12">
              <a:extLst>
                <a:ext uri="{FF2B5EF4-FFF2-40B4-BE49-F238E27FC236}">
                  <a16:creationId xmlns:a16="http://schemas.microsoft.com/office/drawing/2014/main" id="{BAF1BAC4-D9A8-4203-9164-0E0F0B42A4B8}"/>
                </a:ext>
              </a:extLst>
            </p:cNvPr>
            <p:cNvSpPr txBox="1"/>
            <p:nvPr/>
          </p:nvSpPr>
          <p:spPr>
            <a:xfrm>
              <a:off x="4935557" y="19458"/>
              <a:ext cx="924981" cy="448535"/>
            </a:xfrm>
            <a:prstGeom prst="rect">
              <a:avLst/>
            </a:prstGeom>
            <a:solidFill>
              <a:schemeClr val="accent4"/>
            </a:solidFill>
          </p:spPr>
          <p:style>
            <a:lnRef idx="0">
              <a:scrgbClr r="0" g="0" b="0"/>
            </a:lnRef>
            <a:fillRef idx="0">
              <a:scrgbClr r="0" g="0" b="0"/>
            </a:fillRef>
            <a:effectRef idx="0">
              <a:scrgbClr r="0" g="0" b="0"/>
            </a:effectRef>
            <a:fontRef idx="minor">
              <a:schemeClr val="lt1"/>
            </a:fontRef>
          </p:style>
          <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kern="1200" dirty="0"/>
                <a:t>drowning, fire, transportation, unspecified (1.0%) </a:t>
              </a:r>
            </a:p>
          </p:txBody>
        </p:sp>
      </p:grpSp>
      <p:grpSp>
        <p:nvGrpSpPr>
          <p:cNvPr id="10" name="Group 9">
            <a:extLst>
              <a:ext uri="{FF2B5EF4-FFF2-40B4-BE49-F238E27FC236}">
                <a16:creationId xmlns:a16="http://schemas.microsoft.com/office/drawing/2014/main" id="{96311DBB-147A-46D5-986D-10C482DF7CF1}"/>
              </a:ext>
            </a:extLst>
          </p:cNvPr>
          <p:cNvGrpSpPr/>
          <p:nvPr/>
        </p:nvGrpSpPr>
        <p:grpSpPr>
          <a:xfrm>
            <a:off x="7625154" y="1469264"/>
            <a:ext cx="45297" cy="905951"/>
            <a:chOff x="4708375" y="749597"/>
            <a:chExt cx="45297" cy="905951"/>
          </a:xfrm>
        </p:grpSpPr>
        <p:sp>
          <p:nvSpPr>
            <p:cNvPr id="68" name="Straight Connector 13">
              <a:extLst>
                <a:ext uri="{FF2B5EF4-FFF2-40B4-BE49-F238E27FC236}">
                  <a16:creationId xmlns:a16="http://schemas.microsoft.com/office/drawing/2014/main" id="{40C872E6-C43D-4FA0-9A30-BC52B642B16D}"/>
                </a:ext>
              </a:extLst>
            </p:cNvPr>
            <p:cNvSpPr/>
            <p:nvPr/>
          </p:nvSpPr>
          <p:spPr>
            <a:xfrm rot="17692822">
              <a:off x="4278048" y="1194660"/>
              <a:ext cx="905951" cy="15826"/>
            </a:xfrm>
            <a:custGeom>
              <a:avLst/>
              <a:gdLst/>
              <a:ahLst/>
              <a:cxnLst/>
              <a:rect l="0" t="0" r="0" b="0"/>
              <a:pathLst>
                <a:path>
                  <a:moveTo>
                    <a:pt x="0" y="7913"/>
                  </a:moveTo>
                  <a:lnTo>
                    <a:pt x="905951" y="7913"/>
                  </a:lnTo>
                </a:path>
              </a:pathLst>
            </a:custGeom>
            <a:noFill/>
            <a:ln w="31750">
              <a:solidFill>
                <a:schemeClr val="accent4"/>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69" name="Straight Connector 14">
              <a:extLst>
                <a:ext uri="{FF2B5EF4-FFF2-40B4-BE49-F238E27FC236}">
                  <a16:creationId xmlns:a16="http://schemas.microsoft.com/office/drawing/2014/main" id="{44964FC8-1F80-4327-9A0F-2F91E6A5A3DF}"/>
                </a:ext>
              </a:extLst>
            </p:cNvPr>
            <p:cNvSpPr txBox="1"/>
            <p:nvPr/>
          </p:nvSpPr>
          <p:spPr>
            <a:xfrm rot="17692822">
              <a:off x="4708375" y="1179925"/>
              <a:ext cx="45297" cy="45297"/>
            </a:xfrm>
            <a:prstGeom prst="rect">
              <a:avLst/>
            </a:prstGeom>
            <a:ln w="31750">
              <a:solidFill>
                <a:schemeClr val="accent4"/>
              </a:solid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GB" sz="600" kern="1200"/>
            </a:p>
          </p:txBody>
        </p:sp>
      </p:grpSp>
      <p:grpSp>
        <p:nvGrpSpPr>
          <p:cNvPr id="11" name="Group 10">
            <a:extLst>
              <a:ext uri="{FF2B5EF4-FFF2-40B4-BE49-F238E27FC236}">
                <a16:creationId xmlns:a16="http://schemas.microsoft.com/office/drawing/2014/main" id="{2E05B84B-2CFB-4F7E-8DAC-5223431E77AE}"/>
              </a:ext>
            </a:extLst>
          </p:cNvPr>
          <p:cNvGrpSpPr/>
          <p:nvPr/>
        </p:nvGrpSpPr>
        <p:grpSpPr>
          <a:xfrm>
            <a:off x="7838381" y="1273083"/>
            <a:ext cx="3445315" cy="476445"/>
            <a:chOff x="4921602" y="553416"/>
            <a:chExt cx="952891" cy="476445"/>
          </a:xfrm>
          <a:solidFill>
            <a:schemeClr val="accent4"/>
          </a:solidFill>
        </p:grpSpPr>
        <p:sp>
          <p:nvSpPr>
            <p:cNvPr id="66" name="Rectangle: Rounded Corners 65">
              <a:extLst>
                <a:ext uri="{FF2B5EF4-FFF2-40B4-BE49-F238E27FC236}">
                  <a16:creationId xmlns:a16="http://schemas.microsoft.com/office/drawing/2014/main" id="{9AD9834D-3850-448B-AAF4-0D7B8E343718}"/>
                </a:ext>
              </a:extLst>
            </p:cNvPr>
            <p:cNvSpPr/>
            <p:nvPr/>
          </p:nvSpPr>
          <p:spPr>
            <a:xfrm>
              <a:off x="4921602" y="553416"/>
              <a:ext cx="952891" cy="476445"/>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7" name="Rectangle: Rounded Corners 16">
              <a:extLst>
                <a:ext uri="{FF2B5EF4-FFF2-40B4-BE49-F238E27FC236}">
                  <a16:creationId xmlns:a16="http://schemas.microsoft.com/office/drawing/2014/main" id="{97430754-CC63-4003-9F8B-64AC9F98E821}"/>
                </a:ext>
              </a:extLst>
            </p:cNvPr>
            <p:cNvSpPr txBox="1"/>
            <p:nvPr/>
          </p:nvSpPr>
          <p:spPr>
            <a:xfrm>
              <a:off x="4935557" y="567371"/>
              <a:ext cx="924981" cy="44853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sz="2400" kern="1200" dirty="0"/>
                <a:t>other classifiable (2.4%) </a:t>
              </a:r>
            </a:p>
          </p:txBody>
        </p:sp>
      </p:grpSp>
      <p:grpSp>
        <p:nvGrpSpPr>
          <p:cNvPr id="12" name="Group 11">
            <a:extLst>
              <a:ext uri="{FF2B5EF4-FFF2-40B4-BE49-F238E27FC236}">
                <a16:creationId xmlns:a16="http://schemas.microsoft.com/office/drawing/2014/main" id="{FB593852-D885-4435-9AA5-C5E8777F05A2}"/>
              </a:ext>
            </a:extLst>
          </p:cNvPr>
          <p:cNvGrpSpPr/>
          <p:nvPr/>
        </p:nvGrpSpPr>
        <p:grpSpPr>
          <a:xfrm>
            <a:off x="7413105" y="2184462"/>
            <a:ext cx="469395" cy="23469"/>
            <a:chOff x="4496326" y="1464795"/>
            <a:chExt cx="469395" cy="23469"/>
          </a:xfrm>
        </p:grpSpPr>
        <p:sp>
          <p:nvSpPr>
            <p:cNvPr id="64" name="Straight Connector 17">
              <a:extLst>
                <a:ext uri="{FF2B5EF4-FFF2-40B4-BE49-F238E27FC236}">
                  <a16:creationId xmlns:a16="http://schemas.microsoft.com/office/drawing/2014/main" id="{FA9DEA15-D753-4E22-8A71-14A72512BB36}"/>
                </a:ext>
              </a:extLst>
            </p:cNvPr>
            <p:cNvSpPr/>
            <p:nvPr/>
          </p:nvSpPr>
          <p:spPr>
            <a:xfrm rot="19457599">
              <a:off x="4496326" y="1468616"/>
              <a:ext cx="469395" cy="15826"/>
            </a:xfrm>
            <a:custGeom>
              <a:avLst/>
              <a:gdLst/>
              <a:ahLst/>
              <a:cxnLst/>
              <a:rect l="0" t="0" r="0" b="0"/>
              <a:pathLst>
                <a:path>
                  <a:moveTo>
                    <a:pt x="0" y="7913"/>
                  </a:moveTo>
                  <a:lnTo>
                    <a:pt x="469395" y="7913"/>
                  </a:lnTo>
                </a:path>
              </a:pathLst>
            </a:custGeom>
            <a:noFill/>
            <a:ln w="31750">
              <a:solidFill>
                <a:schemeClr val="accent4"/>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65" name="Straight Connector 18">
              <a:extLst>
                <a:ext uri="{FF2B5EF4-FFF2-40B4-BE49-F238E27FC236}">
                  <a16:creationId xmlns:a16="http://schemas.microsoft.com/office/drawing/2014/main" id="{A876F003-86A2-41E4-B50F-934BE4FB03FF}"/>
                </a:ext>
              </a:extLst>
            </p:cNvPr>
            <p:cNvSpPr txBox="1"/>
            <p:nvPr/>
          </p:nvSpPr>
          <p:spPr>
            <a:xfrm rot="19457599">
              <a:off x="4719289" y="1464795"/>
              <a:ext cx="23469" cy="23469"/>
            </a:xfrm>
            <a:prstGeom prst="rect">
              <a:avLst/>
            </a:prstGeom>
            <a:ln w="31750">
              <a:solidFill>
                <a:schemeClr val="accent4"/>
              </a:solid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GB" sz="600" kern="1200"/>
            </a:p>
          </p:txBody>
        </p:sp>
      </p:grpSp>
      <p:grpSp>
        <p:nvGrpSpPr>
          <p:cNvPr id="13" name="Group 12">
            <a:extLst>
              <a:ext uri="{FF2B5EF4-FFF2-40B4-BE49-F238E27FC236}">
                <a16:creationId xmlns:a16="http://schemas.microsoft.com/office/drawing/2014/main" id="{7AD90063-5A92-4CDF-9914-3A14713D06AD}"/>
              </a:ext>
            </a:extLst>
          </p:cNvPr>
          <p:cNvGrpSpPr/>
          <p:nvPr/>
        </p:nvGrpSpPr>
        <p:grpSpPr>
          <a:xfrm>
            <a:off x="7838381" y="1820996"/>
            <a:ext cx="3496728" cy="476445"/>
            <a:chOff x="4921602" y="1101329"/>
            <a:chExt cx="952891" cy="476445"/>
          </a:xfrm>
          <a:solidFill>
            <a:schemeClr val="accent4"/>
          </a:solidFill>
        </p:grpSpPr>
        <p:sp>
          <p:nvSpPr>
            <p:cNvPr id="62" name="Rectangle: Rounded Corners 61">
              <a:extLst>
                <a:ext uri="{FF2B5EF4-FFF2-40B4-BE49-F238E27FC236}">
                  <a16:creationId xmlns:a16="http://schemas.microsoft.com/office/drawing/2014/main" id="{6FC66EB7-5AF4-44E3-977F-1899F298C6D1}"/>
                </a:ext>
              </a:extLst>
            </p:cNvPr>
            <p:cNvSpPr/>
            <p:nvPr/>
          </p:nvSpPr>
          <p:spPr>
            <a:xfrm>
              <a:off x="4921602" y="1101329"/>
              <a:ext cx="952891" cy="476445"/>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dirty="0"/>
            </a:p>
          </p:txBody>
        </p:sp>
        <p:sp>
          <p:nvSpPr>
            <p:cNvPr id="63" name="Rectangle: Rounded Corners 20">
              <a:extLst>
                <a:ext uri="{FF2B5EF4-FFF2-40B4-BE49-F238E27FC236}">
                  <a16:creationId xmlns:a16="http://schemas.microsoft.com/office/drawing/2014/main" id="{32AE259D-8AA5-4902-A01D-E7C4AEC6F50E}"/>
                </a:ext>
              </a:extLst>
            </p:cNvPr>
            <p:cNvSpPr txBox="1"/>
            <p:nvPr/>
          </p:nvSpPr>
          <p:spPr>
            <a:xfrm>
              <a:off x="4935557" y="1115284"/>
              <a:ext cx="924981" cy="44853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sz="2400" kern="1200" dirty="0"/>
                <a:t>fall (3.3%)</a:t>
              </a:r>
            </a:p>
          </p:txBody>
        </p:sp>
      </p:grpSp>
      <p:grpSp>
        <p:nvGrpSpPr>
          <p:cNvPr id="14" name="Group 13">
            <a:extLst>
              <a:ext uri="{FF2B5EF4-FFF2-40B4-BE49-F238E27FC236}">
                <a16:creationId xmlns:a16="http://schemas.microsoft.com/office/drawing/2014/main" id="{623C3700-22F9-4B09-A285-BA3A0B852870}"/>
              </a:ext>
            </a:extLst>
          </p:cNvPr>
          <p:cNvGrpSpPr/>
          <p:nvPr/>
        </p:nvGrpSpPr>
        <p:grpSpPr>
          <a:xfrm>
            <a:off x="7413105" y="2458418"/>
            <a:ext cx="469395" cy="23469"/>
            <a:chOff x="4496326" y="1738751"/>
            <a:chExt cx="469395" cy="23469"/>
          </a:xfrm>
        </p:grpSpPr>
        <p:sp>
          <p:nvSpPr>
            <p:cNvPr id="60" name="Straight Connector 21">
              <a:extLst>
                <a:ext uri="{FF2B5EF4-FFF2-40B4-BE49-F238E27FC236}">
                  <a16:creationId xmlns:a16="http://schemas.microsoft.com/office/drawing/2014/main" id="{F833237C-A0A6-4BB6-8E4B-673E626B3B96}"/>
                </a:ext>
              </a:extLst>
            </p:cNvPr>
            <p:cNvSpPr/>
            <p:nvPr/>
          </p:nvSpPr>
          <p:spPr>
            <a:xfrm rot="2142401">
              <a:off x="4496326" y="1742573"/>
              <a:ext cx="469395" cy="15826"/>
            </a:xfrm>
            <a:custGeom>
              <a:avLst/>
              <a:gdLst/>
              <a:ahLst/>
              <a:cxnLst/>
              <a:rect l="0" t="0" r="0" b="0"/>
              <a:pathLst>
                <a:path>
                  <a:moveTo>
                    <a:pt x="0" y="7913"/>
                  </a:moveTo>
                  <a:lnTo>
                    <a:pt x="469395" y="7913"/>
                  </a:lnTo>
                </a:path>
              </a:pathLst>
            </a:custGeom>
            <a:noFill/>
            <a:ln w="31750">
              <a:solidFill>
                <a:schemeClr val="accent4"/>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61" name="Straight Connector 22">
              <a:extLst>
                <a:ext uri="{FF2B5EF4-FFF2-40B4-BE49-F238E27FC236}">
                  <a16:creationId xmlns:a16="http://schemas.microsoft.com/office/drawing/2014/main" id="{B6DF0455-2F11-4FCA-9456-8D64C4F72994}"/>
                </a:ext>
              </a:extLst>
            </p:cNvPr>
            <p:cNvSpPr txBox="1"/>
            <p:nvPr/>
          </p:nvSpPr>
          <p:spPr>
            <a:xfrm rot="2142401">
              <a:off x="4719289" y="1738751"/>
              <a:ext cx="23469" cy="23469"/>
            </a:xfrm>
            <a:prstGeom prst="rect">
              <a:avLst/>
            </a:prstGeom>
            <a:ln w="31750">
              <a:solidFill>
                <a:schemeClr val="accent4"/>
              </a:solid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GB" sz="600" kern="1200"/>
            </a:p>
          </p:txBody>
        </p:sp>
      </p:grpSp>
      <p:grpSp>
        <p:nvGrpSpPr>
          <p:cNvPr id="15" name="Group 14">
            <a:extLst>
              <a:ext uri="{FF2B5EF4-FFF2-40B4-BE49-F238E27FC236}">
                <a16:creationId xmlns:a16="http://schemas.microsoft.com/office/drawing/2014/main" id="{81A6D424-C42F-4D73-8B7F-BC6529012B21}"/>
              </a:ext>
            </a:extLst>
          </p:cNvPr>
          <p:cNvGrpSpPr/>
          <p:nvPr/>
        </p:nvGrpSpPr>
        <p:grpSpPr>
          <a:xfrm>
            <a:off x="7838381" y="2368908"/>
            <a:ext cx="3512591" cy="476445"/>
            <a:chOff x="4921602" y="1649241"/>
            <a:chExt cx="952891" cy="476445"/>
          </a:xfrm>
          <a:solidFill>
            <a:schemeClr val="accent4"/>
          </a:solidFill>
        </p:grpSpPr>
        <p:sp>
          <p:nvSpPr>
            <p:cNvPr id="58" name="Rectangle: Rounded Corners 57">
              <a:extLst>
                <a:ext uri="{FF2B5EF4-FFF2-40B4-BE49-F238E27FC236}">
                  <a16:creationId xmlns:a16="http://schemas.microsoft.com/office/drawing/2014/main" id="{BB51F5DF-3EBA-4E44-845C-49A641D403D4}"/>
                </a:ext>
              </a:extLst>
            </p:cNvPr>
            <p:cNvSpPr/>
            <p:nvPr/>
          </p:nvSpPr>
          <p:spPr>
            <a:xfrm>
              <a:off x="4921602" y="1649241"/>
              <a:ext cx="952891" cy="476445"/>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dirty="0"/>
            </a:p>
          </p:txBody>
        </p:sp>
        <p:sp>
          <p:nvSpPr>
            <p:cNvPr id="59" name="Rectangle: Rounded Corners 24">
              <a:extLst>
                <a:ext uri="{FF2B5EF4-FFF2-40B4-BE49-F238E27FC236}">
                  <a16:creationId xmlns:a16="http://schemas.microsoft.com/office/drawing/2014/main" id="{41769DC5-70C6-438A-ADF8-ECCBD11DB1C2}"/>
                </a:ext>
              </a:extLst>
            </p:cNvPr>
            <p:cNvSpPr txBox="1"/>
            <p:nvPr/>
          </p:nvSpPr>
          <p:spPr>
            <a:xfrm>
              <a:off x="4935557" y="1663196"/>
              <a:ext cx="924981" cy="44853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sz="2400" kern="1200" dirty="0"/>
                <a:t>poisoning (7.1%) </a:t>
              </a:r>
            </a:p>
          </p:txBody>
        </p:sp>
      </p:grpSp>
      <p:grpSp>
        <p:nvGrpSpPr>
          <p:cNvPr id="16" name="Group 15">
            <a:extLst>
              <a:ext uri="{FF2B5EF4-FFF2-40B4-BE49-F238E27FC236}">
                <a16:creationId xmlns:a16="http://schemas.microsoft.com/office/drawing/2014/main" id="{E115285B-B5F5-46A1-A602-24F04DFE4F08}"/>
              </a:ext>
            </a:extLst>
          </p:cNvPr>
          <p:cNvGrpSpPr/>
          <p:nvPr/>
        </p:nvGrpSpPr>
        <p:grpSpPr>
          <a:xfrm>
            <a:off x="7625153" y="2290979"/>
            <a:ext cx="45297" cy="905951"/>
            <a:chOff x="4708375" y="1571466"/>
            <a:chExt cx="45297" cy="905951"/>
          </a:xfrm>
        </p:grpSpPr>
        <p:sp>
          <p:nvSpPr>
            <p:cNvPr id="56" name="Straight Connector 25">
              <a:extLst>
                <a:ext uri="{FF2B5EF4-FFF2-40B4-BE49-F238E27FC236}">
                  <a16:creationId xmlns:a16="http://schemas.microsoft.com/office/drawing/2014/main" id="{4E2B951D-70F7-4FFF-8A4A-49EECBDC5A09}"/>
                </a:ext>
              </a:extLst>
            </p:cNvPr>
            <p:cNvSpPr/>
            <p:nvPr/>
          </p:nvSpPr>
          <p:spPr>
            <a:xfrm rot="3907178">
              <a:off x="4278048" y="2016529"/>
              <a:ext cx="905951" cy="15826"/>
            </a:xfrm>
            <a:custGeom>
              <a:avLst/>
              <a:gdLst/>
              <a:ahLst/>
              <a:cxnLst/>
              <a:rect l="0" t="0" r="0" b="0"/>
              <a:pathLst>
                <a:path>
                  <a:moveTo>
                    <a:pt x="0" y="7913"/>
                  </a:moveTo>
                  <a:lnTo>
                    <a:pt x="905951" y="7913"/>
                  </a:lnTo>
                </a:path>
              </a:pathLst>
            </a:custGeom>
            <a:noFill/>
            <a:ln w="31750">
              <a:solidFill>
                <a:schemeClr val="accent4"/>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Straight Connector 26">
              <a:extLst>
                <a:ext uri="{FF2B5EF4-FFF2-40B4-BE49-F238E27FC236}">
                  <a16:creationId xmlns:a16="http://schemas.microsoft.com/office/drawing/2014/main" id="{1EF47DEE-3B52-466A-A653-8D92BB990EF4}"/>
                </a:ext>
              </a:extLst>
            </p:cNvPr>
            <p:cNvSpPr txBox="1"/>
            <p:nvPr/>
          </p:nvSpPr>
          <p:spPr>
            <a:xfrm rot="3907178">
              <a:off x="4708375" y="2001793"/>
              <a:ext cx="45297" cy="45297"/>
            </a:xfrm>
            <a:prstGeom prst="rect">
              <a:avLst/>
            </a:prstGeom>
            <a:ln w="31750">
              <a:solidFill>
                <a:schemeClr val="accent4"/>
              </a:solid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GB" sz="600" kern="1200"/>
            </a:p>
          </p:txBody>
        </p:sp>
      </p:grpSp>
      <p:grpSp>
        <p:nvGrpSpPr>
          <p:cNvPr id="17" name="Group 16">
            <a:extLst>
              <a:ext uri="{FF2B5EF4-FFF2-40B4-BE49-F238E27FC236}">
                <a16:creationId xmlns:a16="http://schemas.microsoft.com/office/drawing/2014/main" id="{49A7262C-9ABC-4BE7-AC11-6B28596B4DCE}"/>
              </a:ext>
            </a:extLst>
          </p:cNvPr>
          <p:cNvGrpSpPr/>
          <p:nvPr/>
        </p:nvGrpSpPr>
        <p:grpSpPr>
          <a:xfrm>
            <a:off x="7838381" y="2916821"/>
            <a:ext cx="3512591" cy="476445"/>
            <a:chOff x="4921602" y="2197154"/>
            <a:chExt cx="952891" cy="476445"/>
          </a:xfrm>
          <a:solidFill>
            <a:schemeClr val="accent4"/>
          </a:solidFill>
        </p:grpSpPr>
        <p:sp>
          <p:nvSpPr>
            <p:cNvPr id="54" name="Rectangle: Rounded Corners 53">
              <a:extLst>
                <a:ext uri="{FF2B5EF4-FFF2-40B4-BE49-F238E27FC236}">
                  <a16:creationId xmlns:a16="http://schemas.microsoft.com/office/drawing/2014/main" id="{791DBA08-804D-4602-8894-5F00820F8BEA}"/>
                </a:ext>
              </a:extLst>
            </p:cNvPr>
            <p:cNvSpPr/>
            <p:nvPr/>
          </p:nvSpPr>
          <p:spPr>
            <a:xfrm>
              <a:off x="4921602" y="2197154"/>
              <a:ext cx="952891" cy="476445"/>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5" name="Rectangle: Rounded Corners 28">
              <a:extLst>
                <a:ext uri="{FF2B5EF4-FFF2-40B4-BE49-F238E27FC236}">
                  <a16:creationId xmlns:a16="http://schemas.microsoft.com/office/drawing/2014/main" id="{490F9E64-CFA0-4AC2-ACA7-9214E5CBF212}"/>
                </a:ext>
              </a:extLst>
            </p:cNvPr>
            <p:cNvSpPr txBox="1"/>
            <p:nvPr/>
          </p:nvSpPr>
          <p:spPr>
            <a:xfrm>
              <a:off x="4935557" y="2211109"/>
              <a:ext cx="924981" cy="44853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sz="2400" kern="1200" dirty="0"/>
                <a:t>suffocation (39.6%) </a:t>
              </a:r>
            </a:p>
          </p:txBody>
        </p:sp>
      </p:grpSp>
      <p:grpSp>
        <p:nvGrpSpPr>
          <p:cNvPr id="18" name="Group 17">
            <a:extLst>
              <a:ext uri="{FF2B5EF4-FFF2-40B4-BE49-F238E27FC236}">
                <a16:creationId xmlns:a16="http://schemas.microsoft.com/office/drawing/2014/main" id="{97A65832-EB65-476A-9C9A-3CC7E307C5E0}"/>
              </a:ext>
            </a:extLst>
          </p:cNvPr>
          <p:cNvGrpSpPr/>
          <p:nvPr/>
        </p:nvGrpSpPr>
        <p:grpSpPr>
          <a:xfrm>
            <a:off x="7612257" y="2307153"/>
            <a:ext cx="71091" cy="1421823"/>
            <a:chOff x="4695478" y="1587486"/>
            <a:chExt cx="71091" cy="1421823"/>
          </a:xfrm>
        </p:grpSpPr>
        <p:sp>
          <p:nvSpPr>
            <p:cNvPr id="52" name="Straight Connector 29">
              <a:extLst>
                <a:ext uri="{FF2B5EF4-FFF2-40B4-BE49-F238E27FC236}">
                  <a16:creationId xmlns:a16="http://schemas.microsoft.com/office/drawing/2014/main" id="{D98415F7-E381-4890-8FBD-B1A1AF0B8D9C}"/>
                </a:ext>
              </a:extLst>
            </p:cNvPr>
            <p:cNvSpPr/>
            <p:nvPr/>
          </p:nvSpPr>
          <p:spPr>
            <a:xfrm rot="4467012">
              <a:off x="4020112" y="2290485"/>
              <a:ext cx="1421823" cy="15826"/>
            </a:xfrm>
            <a:custGeom>
              <a:avLst/>
              <a:gdLst/>
              <a:ahLst/>
              <a:cxnLst/>
              <a:rect l="0" t="0" r="0" b="0"/>
              <a:pathLst>
                <a:path>
                  <a:moveTo>
                    <a:pt x="0" y="7913"/>
                  </a:moveTo>
                  <a:lnTo>
                    <a:pt x="1421823" y="7913"/>
                  </a:lnTo>
                </a:path>
              </a:pathLst>
            </a:custGeom>
            <a:noFill/>
            <a:ln w="31750">
              <a:solidFill>
                <a:schemeClr val="accent4"/>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53" name="Straight Connector 30">
              <a:extLst>
                <a:ext uri="{FF2B5EF4-FFF2-40B4-BE49-F238E27FC236}">
                  <a16:creationId xmlns:a16="http://schemas.microsoft.com/office/drawing/2014/main" id="{BF165CFA-0B36-4C75-8B6D-4B225301536A}"/>
                </a:ext>
              </a:extLst>
            </p:cNvPr>
            <p:cNvSpPr txBox="1"/>
            <p:nvPr/>
          </p:nvSpPr>
          <p:spPr>
            <a:xfrm rot="4467012">
              <a:off x="4695478" y="2262853"/>
              <a:ext cx="71091" cy="71091"/>
            </a:xfrm>
            <a:prstGeom prst="rect">
              <a:avLst/>
            </a:prstGeom>
            <a:ln w="31750">
              <a:solidFill>
                <a:schemeClr val="accent4"/>
              </a:solid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GB" sz="600" b="1" kern="120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grpSp>
      <p:grpSp>
        <p:nvGrpSpPr>
          <p:cNvPr id="19" name="Group 18">
            <a:extLst>
              <a:ext uri="{FF2B5EF4-FFF2-40B4-BE49-F238E27FC236}">
                <a16:creationId xmlns:a16="http://schemas.microsoft.com/office/drawing/2014/main" id="{C119DA29-960C-4600-9EBB-2D2831B3959A}"/>
              </a:ext>
            </a:extLst>
          </p:cNvPr>
          <p:cNvGrpSpPr/>
          <p:nvPr/>
        </p:nvGrpSpPr>
        <p:grpSpPr>
          <a:xfrm>
            <a:off x="7838381" y="3464733"/>
            <a:ext cx="3512591" cy="476445"/>
            <a:chOff x="4921602" y="2745066"/>
            <a:chExt cx="952891" cy="476445"/>
          </a:xfrm>
          <a:solidFill>
            <a:schemeClr val="accent4"/>
          </a:solidFill>
        </p:grpSpPr>
        <p:sp>
          <p:nvSpPr>
            <p:cNvPr id="50" name="Rectangle: Rounded Corners 49">
              <a:extLst>
                <a:ext uri="{FF2B5EF4-FFF2-40B4-BE49-F238E27FC236}">
                  <a16:creationId xmlns:a16="http://schemas.microsoft.com/office/drawing/2014/main" id="{45CD60D0-A87B-496C-A471-A567F913898C}"/>
                </a:ext>
              </a:extLst>
            </p:cNvPr>
            <p:cNvSpPr/>
            <p:nvPr/>
          </p:nvSpPr>
          <p:spPr>
            <a:xfrm>
              <a:off x="4921602" y="2745066"/>
              <a:ext cx="952891" cy="476445"/>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Rectangle: Rounded Corners 32">
              <a:extLst>
                <a:ext uri="{FF2B5EF4-FFF2-40B4-BE49-F238E27FC236}">
                  <a16:creationId xmlns:a16="http://schemas.microsoft.com/office/drawing/2014/main" id="{4DEE4FDD-F9F8-4FFB-8216-AECE3FDFF86C}"/>
                </a:ext>
              </a:extLst>
            </p:cNvPr>
            <p:cNvSpPr txBox="1"/>
            <p:nvPr/>
          </p:nvSpPr>
          <p:spPr>
            <a:xfrm>
              <a:off x="4935557" y="2759021"/>
              <a:ext cx="924981" cy="44853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sz="2800" kern="1200" dirty="0"/>
                <a:t>firearms (44.7%) </a:t>
              </a:r>
            </a:p>
          </p:txBody>
        </p:sp>
      </p:grpSp>
      <p:grpSp>
        <p:nvGrpSpPr>
          <p:cNvPr id="20" name="Group 19">
            <a:extLst>
              <a:ext uri="{FF2B5EF4-FFF2-40B4-BE49-F238E27FC236}">
                <a16:creationId xmlns:a16="http://schemas.microsoft.com/office/drawing/2014/main" id="{DA88DF46-2376-4CBF-8DDC-D706D1559735}"/>
              </a:ext>
            </a:extLst>
          </p:cNvPr>
          <p:cNvGrpSpPr/>
          <p:nvPr/>
        </p:nvGrpSpPr>
        <p:grpSpPr>
          <a:xfrm>
            <a:off x="4116674" y="4378007"/>
            <a:ext cx="2624602" cy="131230"/>
            <a:chOff x="1199895" y="3658340"/>
            <a:chExt cx="2624602" cy="131230"/>
          </a:xfrm>
        </p:grpSpPr>
        <p:sp>
          <p:nvSpPr>
            <p:cNvPr id="48" name="Straight Connector 33">
              <a:extLst>
                <a:ext uri="{FF2B5EF4-FFF2-40B4-BE49-F238E27FC236}">
                  <a16:creationId xmlns:a16="http://schemas.microsoft.com/office/drawing/2014/main" id="{96C85E60-7AC8-490B-9848-71C98FDDE9D5}"/>
                </a:ext>
              </a:extLst>
            </p:cNvPr>
            <p:cNvSpPr/>
            <p:nvPr/>
          </p:nvSpPr>
          <p:spPr>
            <a:xfrm rot="2098250">
              <a:off x="1199895" y="3716042"/>
              <a:ext cx="2624602" cy="15826"/>
            </a:xfrm>
            <a:custGeom>
              <a:avLst/>
              <a:gdLst/>
              <a:ahLst/>
              <a:cxnLst/>
              <a:rect l="0" t="0" r="0" b="0"/>
              <a:pathLst>
                <a:path>
                  <a:moveTo>
                    <a:pt x="0" y="7913"/>
                  </a:moveTo>
                  <a:lnTo>
                    <a:pt x="2624602" y="7913"/>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49" name="Straight Connector 34">
              <a:extLst>
                <a:ext uri="{FF2B5EF4-FFF2-40B4-BE49-F238E27FC236}">
                  <a16:creationId xmlns:a16="http://schemas.microsoft.com/office/drawing/2014/main" id="{B075F319-6D6A-4EDE-9861-71D682303C15}"/>
                </a:ext>
              </a:extLst>
            </p:cNvPr>
            <p:cNvSpPr txBox="1"/>
            <p:nvPr/>
          </p:nvSpPr>
          <p:spPr>
            <a:xfrm rot="2098250">
              <a:off x="2446582" y="3658340"/>
              <a:ext cx="131230" cy="13123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GB" sz="700" kern="1200"/>
            </a:p>
          </p:txBody>
        </p:sp>
      </p:grpSp>
      <p:grpSp>
        <p:nvGrpSpPr>
          <p:cNvPr id="21" name="Group 20">
            <a:extLst>
              <a:ext uri="{FF2B5EF4-FFF2-40B4-BE49-F238E27FC236}">
                <a16:creationId xmlns:a16="http://schemas.microsoft.com/office/drawing/2014/main" id="{17981737-D51F-4982-84F5-F583D59B9D34}"/>
              </a:ext>
            </a:extLst>
          </p:cNvPr>
          <p:cNvGrpSpPr/>
          <p:nvPr/>
        </p:nvGrpSpPr>
        <p:grpSpPr>
          <a:xfrm>
            <a:off x="4943663" y="4957557"/>
            <a:ext cx="2513562" cy="476445"/>
            <a:chOff x="3587554" y="4237890"/>
            <a:chExt cx="952891" cy="476445"/>
          </a:xfrm>
        </p:grpSpPr>
        <p:sp>
          <p:nvSpPr>
            <p:cNvPr id="46" name="Rectangle: Rounded Corners 45">
              <a:extLst>
                <a:ext uri="{FF2B5EF4-FFF2-40B4-BE49-F238E27FC236}">
                  <a16:creationId xmlns:a16="http://schemas.microsoft.com/office/drawing/2014/main" id="{D72CE81C-CFC4-4675-B380-82E61AD33053}"/>
                </a:ext>
              </a:extLst>
            </p:cNvPr>
            <p:cNvSpPr/>
            <p:nvPr/>
          </p:nvSpPr>
          <p:spPr>
            <a:xfrm>
              <a:off x="3587554" y="4237890"/>
              <a:ext cx="952891" cy="47644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Rectangle: Rounded Corners 36">
              <a:extLst>
                <a:ext uri="{FF2B5EF4-FFF2-40B4-BE49-F238E27FC236}">
                  <a16:creationId xmlns:a16="http://schemas.microsoft.com/office/drawing/2014/main" id="{DC575ADC-8FF5-40D6-A42F-216D70001441}"/>
                </a:ext>
              </a:extLst>
            </p:cNvPr>
            <p:cNvSpPr txBox="1"/>
            <p:nvPr/>
          </p:nvSpPr>
          <p:spPr>
            <a:xfrm>
              <a:off x="3601509" y="4251845"/>
              <a:ext cx="924981" cy="4485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sz="2400" kern="1200" dirty="0"/>
                <a:t>10 to 14 years</a:t>
              </a:r>
            </a:p>
          </p:txBody>
        </p:sp>
      </p:grpSp>
      <p:grpSp>
        <p:nvGrpSpPr>
          <p:cNvPr id="22" name="Group 21">
            <a:extLst>
              <a:ext uri="{FF2B5EF4-FFF2-40B4-BE49-F238E27FC236}">
                <a16:creationId xmlns:a16="http://schemas.microsoft.com/office/drawing/2014/main" id="{B38790D2-9431-4F8B-BA3E-ECA8BF5312C5}"/>
              </a:ext>
            </a:extLst>
          </p:cNvPr>
          <p:cNvGrpSpPr/>
          <p:nvPr/>
        </p:nvGrpSpPr>
        <p:grpSpPr>
          <a:xfrm>
            <a:off x="7622330" y="4213879"/>
            <a:ext cx="50944" cy="1018890"/>
            <a:chOff x="4705551" y="3494212"/>
            <a:chExt cx="50944" cy="1018890"/>
          </a:xfrm>
        </p:grpSpPr>
        <p:sp>
          <p:nvSpPr>
            <p:cNvPr id="44" name="Straight Connector 37">
              <a:extLst>
                <a:ext uri="{FF2B5EF4-FFF2-40B4-BE49-F238E27FC236}">
                  <a16:creationId xmlns:a16="http://schemas.microsoft.com/office/drawing/2014/main" id="{3E99EABA-C7DC-4FA1-BD20-E50355173157}"/>
                </a:ext>
              </a:extLst>
            </p:cNvPr>
            <p:cNvSpPr/>
            <p:nvPr/>
          </p:nvSpPr>
          <p:spPr>
            <a:xfrm rot="17518085">
              <a:off x="4221578" y="3995744"/>
              <a:ext cx="1018890" cy="15826"/>
            </a:xfrm>
            <a:custGeom>
              <a:avLst/>
              <a:gdLst/>
              <a:ahLst/>
              <a:cxnLst/>
              <a:rect l="0" t="0" r="0" b="0"/>
              <a:pathLst>
                <a:path>
                  <a:moveTo>
                    <a:pt x="0" y="7913"/>
                  </a:moveTo>
                  <a:lnTo>
                    <a:pt x="1018890" y="7913"/>
                  </a:lnTo>
                </a:path>
              </a:pathLst>
            </a:custGeom>
            <a:noFill/>
            <a:ln w="31750">
              <a:solidFill>
                <a:schemeClr val="accent1"/>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45" name="Straight Connector 38">
              <a:extLst>
                <a:ext uri="{FF2B5EF4-FFF2-40B4-BE49-F238E27FC236}">
                  <a16:creationId xmlns:a16="http://schemas.microsoft.com/office/drawing/2014/main" id="{F7BB1EDE-ED4F-43F5-A308-9B19D2429566}"/>
                </a:ext>
              </a:extLst>
            </p:cNvPr>
            <p:cNvSpPr txBox="1"/>
            <p:nvPr/>
          </p:nvSpPr>
          <p:spPr>
            <a:xfrm rot="17518085">
              <a:off x="4705551" y="3978185"/>
              <a:ext cx="50944" cy="50944"/>
            </a:xfrm>
            <a:prstGeom prst="rect">
              <a:avLst/>
            </a:prstGeom>
            <a:ln w="31750">
              <a:solidFill>
                <a:schemeClr val="accent1"/>
              </a:solid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GB" sz="600" kern="1200"/>
            </a:p>
          </p:txBody>
        </p:sp>
      </p:grpSp>
      <p:grpSp>
        <p:nvGrpSpPr>
          <p:cNvPr id="23" name="Group 22">
            <a:extLst>
              <a:ext uri="{FF2B5EF4-FFF2-40B4-BE49-F238E27FC236}">
                <a16:creationId xmlns:a16="http://schemas.microsoft.com/office/drawing/2014/main" id="{558B2C9F-3FF3-44D9-9981-ABB4FE12D827}"/>
              </a:ext>
            </a:extLst>
          </p:cNvPr>
          <p:cNvGrpSpPr/>
          <p:nvPr/>
        </p:nvGrpSpPr>
        <p:grpSpPr>
          <a:xfrm>
            <a:off x="5635924" y="4012646"/>
            <a:ext cx="6153509" cy="476445"/>
            <a:chOff x="4921602" y="3292979"/>
            <a:chExt cx="952891" cy="476445"/>
          </a:xfrm>
        </p:grpSpPr>
        <p:sp>
          <p:nvSpPr>
            <p:cNvPr id="42" name="Rectangle: Rounded Corners 41">
              <a:extLst>
                <a:ext uri="{FF2B5EF4-FFF2-40B4-BE49-F238E27FC236}">
                  <a16:creationId xmlns:a16="http://schemas.microsoft.com/office/drawing/2014/main" id="{0C6C0E02-54BB-4BE8-882F-B4794F6EA89A}"/>
                </a:ext>
              </a:extLst>
            </p:cNvPr>
            <p:cNvSpPr/>
            <p:nvPr/>
          </p:nvSpPr>
          <p:spPr>
            <a:xfrm>
              <a:off x="4921602" y="3292979"/>
              <a:ext cx="952891" cy="47644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3" name="Rectangle: Rounded Corners 40">
              <a:extLst>
                <a:ext uri="{FF2B5EF4-FFF2-40B4-BE49-F238E27FC236}">
                  <a16:creationId xmlns:a16="http://schemas.microsoft.com/office/drawing/2014/main" id="{9C22386C-9BB8-465B-98A2-E10B570ED178}"/>
                </a:ext>
              </a:extLst>
            </p:cNvPr>
            <p:cNvSpPr txBox="1"/>
            <p:nvPr/>
          </p:nvSpPr>
          <p:spPr>
            <a:xfrm>
              <a:off x="4935557" y="3306934"/>
              <a:ext cx="924981" cy="4485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kern="1200" dirty="0"/>
                <a:t>other classifiable and fall, transportation unspecified (1.0%)</a:t>
              </a:r>
            </a:p>
          </p:txBody>
        </p:sp>
      </p:grpSp>
      <p:grpSp>
        <p:nvGrpSpPr>
          <p:cNvPr id="24" name="Group 23">
            <a:extLst>
              <a:ext uri="{FF2B5EF4-FFF2-40B4-BE49-F238E27FC236}">
                <a16:creationId xmlns:a16="http://schemas.microsoft.com/office/drawing/2014/main" id="{F1A3604C-53B3-4F48-95BB-3871452AF26F}"/>
              </a:ext>
            </a:extLst>
          </p:cNvPr>
          <p:cNvGrpSpPr/>
          <p:nvPr/>
        </p:nvGrpSpPr>
        <p:grpSpPr>
          <a:xfrm>
            <a:off x="7634044" y="4722104"/>
            <a:ext cx="27517" cy="550352"/>
            <a:chOff x="4717265" y="4002437"/>
            <a:chExt cx="27517" cy="550352"/>
          </a:xfrm>
        </p:grpSpPr>
        <p:sp>
          <p:nvSpPr>
            <p:cNvPr id="40" name="Straight Connector 41">
              <a:extLst>
                <a:ext uri="{FF2B5EF4-FFF2-40B4-BE49-F238E27FC236}">
                  <a16:creationId xmlns:a16="http://schemas.microsoft.com/office/drawing/2014/main" id="{084BDAC3-A208-46A4-95E9-CF521AE1E5DE}"/>
                </a:ext>
              </a:extLst>
            </p:cNvPr>
            <p:cNvSpPr/>
            <p:nvPr/>
          </p:nvSpPr>
          <p:spPr>
            <a:xfrm rot="18830023">
              <a:off x="4455847" y="4269700"/>
              <a:ext cx="550352" cy="15826"/>
            </a:xfrm>
            <a:custGeom>
              <a:avLst/>
              <a:gdLst/>
              <a:ahLst/>
              <a:cxnLst/>
              <a:rect l="0" t="0" r="0" b="0"/>
              <a:pathLst>
                <a:path>
                  <a:moveTo>
                    <a:pt x="0" y="7913"/>
                  </a:moveTo>
                  <a:lnTo>
                    <a:pt x="550352" y="7913"/>
                  </a:lnTo>
                </a:path>
              </a:pathLst>
            </a:custGeom>
            <a:noFill/>
            <a:ln w="31750">
              <a:solidFill>
                <a:schemeClr val="accent1"/>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41" name="Straight Connector 42">
              <a:extLst>
                <a:ext uri="{FF2B5EF4-FFF2-40B4-BE49-F238E27FC236}">
                  <a16:creationId xmlns:a16="http://schemas.microsoft.com/office/drawing/2014/main" id="{07E0781A-32F9-4A2D-AC01-20B5DF0F2025}"/>
                </a:ext>
              </a:extLst>
            </p:cNvPr>
            <p:cNvSpPr txBox="1"/>
            <p:nvPr/>
          </p:nvSpPr>
          <p:spPr>
            <a:xfrm rot="18830023">
              <a:off x="4717265" y="4263855"/>
              <a:ext cx="27517" cy="27517"/>
            </a:xfrm>
            <a:prstGeom prst="rect">
              <a:avLst/>
            </a:prstGeom>
            <a:ln w="31750">
              <a:solidFill>
                <a:schemeClr val="accent1"/>
              </a:solid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GB" sz="600" kern="1200"/>
            </a:p>
          </p:txBody>
        </p:sp>
      </p:grpSp>
      <p:grpSp>
        <p:nvGrpSpPr>
          <p:cNvPr id="25" name="Group 24">
            <a:extLst>
              <a:ext uri="{FF2B5EF4-FFF2-40B4-BE49-F238E27FC236}">
                <a16:creationId xmlns:a16="http://schemas.microsoft.com/office/drawing/2014/main" id="{9A5DBA2C-56FA-4E1F-81EF-A0A5A3A312DC}"/>
              </a:ext>
            </a:extLst>
          </p:cNvPr>
          <p:cNvGrpSpPr/>
          <p:nvPr/>
        </p:nvGrpSpPr>
        <p:grpSpPr>
          <a:xfrm>
            <a:off x="7838381" y="4563622"/>
            <a:ext cx="3512591" cy="476445"/>
            <a:chOff x="4921602" y="3840892"/>
            <a:chExt cx="952891" cy="476445"/>
          </a:xfrm>
        </p:grpSpPr>
        <p:sp>
          <p:nvSpPr>
            <p:cNvPr id="38" name="Rectangle: Rounded Corners 37">
              <a:extLst>
                <a:ext uri="{FF2B5EF4-FFF2-40B4-BE49-F238E27FC236}">
                  <a16:creationId xmlns:a16="http://schemas.microsoft.com/office/drawing/2014/main" id="{3DCE34D0-4A8C-4BBA-A027-4D4E8CD2716A}"/>
                </a:ext>
              </a:extLst>
            </p:cNvPr>
            <p:cNvSpPr/>
            <p:nvPr/>
          </p:nvSpPr>
          <p:spPr>
            <a:xfrm>
              <a:off x="4921602" y="3840892"/>
              <a:ext cx="952891" cy="47644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9" name="Rectangle: Rounded Corners 44">
              <a:extLst>
                <a:ext uri="{FF2B5EF4-FFF2-40B4-BE49-F238E27FC236}">
                  <a16:creationId xmlns:a16="http://schemas.microsoft.com/office/drawing/2014/main" id="{A6B1856B-EF41-4534-BD92-911517734490}"/>
                </a:ext>
              </a:extLst>
            </p:cNvPr>
            <p:cNvSpPr txBox="1"/>
            <p:nvPr/>
          </p:nvSpPr>
          <p:spPr>
            <a:xfrm>
              <a:off x="4935557" y="3854847"/>
              <a:ext cx="924981" cy="4485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sz="2400" kern="1200" dirty="0"/>
                <a:t>poisoning (4.2%), </a:t>
              </a:r>
            </a:p>
          </p:txBody>
        </p:sp>
      </p:grpSp>
      <p:grpSp>
        <p:nvGrpSpPr>
          <p:cNvPr id="26" name="Group 25">
            <a:extLst>
              <a:ext uri="{FF2B5EF4-FFF2-40B4-BE49-F238E27FC236}">
                <a16:creationId xmlns:a16="http://schemas.microsoft.com/office/drawing/2014/main" id="{9EAD5DAB-D22A-4F7A-8145-D62252EFCFD8}"/>
              </a:ext>
            </a:extLst>
          </p:cNvPr>
          <p:cNvGrpSpPr/>
          <p:nvPr/>
        </p:nvGrpSpPr>
        <p:grpSpPr>
          <a:xfrm>
            <a:off x="7442830" y="5260988"/>
            <a:ext cx="409945" cy="20497"/>
            <a:chOff x="4526051" y="4541321"/>
            <a:chExt cx="409945" cy="20497"/>
          </a:xfrm>
        </p:grpSpPr>
        <p:sp>
          <p:nvSpPr>
            <p:cNvPr id="36" name="Straight Connector 45">
              <a:extLst>
                <a:ext uri="{FF2B5EF4-FFF2-40B4-BE49-F238E27FC236}">
                  <a16:creationId xmlns:a16="http://schemas.microsoft.com/office/drawing/2014/main" id="{76051AA1-104D-4830-9C45-14641C33EED0}"/>
                </a:ext>
              </a:extLst>
            </p:cNvPr>
            <p:cNvSpPr/>
            <p:nvPr/>
          </p:nvSpPr>
          <p:spPr>
            <a:xfrm rot="1296028">
              <a:off x="4526051" y="4543657"/>
              <a:ext cx="409945" cy="15826"/>
            </a:xfrm>
            <a:custGeom>
              <a:avLst/>
              <a:gdLst/>
              <a:ahLst/>
              <a:cxnLst/>
              <a:rect l="0" t="0" r="0" b="0"/>
              <a:pathLst>
                <a:path>
                  <a:moveTo>
                    <a:pt x="0" y="7913"/>
                  </a:moveTo>
                  <a:lnTo>
                    <a:pt x="409945" y="7913"/>
                  </a:lnTo>
                </a:path>
              </a:pathLst>
            </a:custGeom>
            <a:noFill/>
            <a:ln w="31750">
              <a:solidFill>
                <a:schemeClr val="accent1"/>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7" name="Straight Connector 46">
              <a:extLst>
                <a:ext uri="{FF2B5EF4-FFF2-40B4-BE49-F238E27FC236}">
                  <a16:creationId xmlns:a16="http://schemas.microsoft.com/office/drawing/2014/main" id="{5FAABFB5-A2EF-4220-8572-07C614ADC078}"/>
                </a:ext>
              </a:extLst>
            </p:cNvPr>
            <p:cNvSpPr txBox="1"/>
            <p:nvPr/>
          </p:nvSpPr>
          <p:spPr>
            <a:xfrm rot="1296028">
              <a:off x="4720775" y="4541321"/>
              <a:ext cx="20497" cy="20497"/>
            </a:xfrm>
            <a:prstGeom prst="rect">
              <a:avLst/>
            </a:prstGeom>
            <a:ln w="31750">
              <a:solidFill>
                <a:schemeClr val="accent1"/>
              </a:solid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GB" sz="600" kern="1200"/>
            </a:p>
          </p:txBody>
        </p:sp>
      </p:grpSp>
      <p:grpSp>
        <p:nvGrpSpPr>
          <p:cNvPr id="27" name="Group 26">
            <a:extLst>
              <a:ext uri="{FF2B5EF4-FFF2-40B4-BE49-F238E27FC236}">
                <a16:creationId xmlns:a16="http://schemas.microsoft.com/office/drawing/2014/main" id="{5E91510E-0049-4160-8A40-BC3E637F777B}"/>
              </a:ext>
            </a:extLst>
          </p:cNvPr>
          <p:cNvGrpSpPr/>
          <p:nvPr/>
        </p:nvGrpSpPr>
        <p:grpSpPr>
          <a:xfrm>
            <a:off x="7838381" y="5108471"/>
            <a:ext cx="3445315" cy="476445"/>
            <a:chOff x="4921602" y="4388804"/>
            <a:chExt cx="952891" cy="476445"/>
          </a:xfrm>
        </p:grpSpPr>
        <p:sp>
          <p:nvSpPr>
            <p:cNvPr id="34" name="Rectangle: Rounded Corners 33">
              <a:extLst>
                <a:ext uri="{FF2B5EF4-FFF2-40B4-BE49-F238E27FC236}">
                  <a16:creationId xmlns:a16="http://schemas.microsoft.com/office/drawing/2014/main" id="{2FC49A78-CA47-42C4-A619-449ADBB50E2C}"/>
                </a:ext>
              </a:extLst>
            </p:cNvPr>
            <p:cNvSpPr/>
            <p:nvPr/>
          </p:nvSpPr>
          <p:spPr>
            <a:xfrm>
              <a:off x="4921602" y="4388804"/>
              <a:ext cx="952891" cy="47644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Rectangle: Rounded Corners 48">
              <a:extLst>
                <a:ext uri="{FF2B5EF4-FFF2-40B4-BE49-F238E27FC236}">
                  <a16:creationId xmlns:a16="http://schemas.microsoft.com/office/drawing/2014/main" id="{79B5C3ED-B374-4C82-9BAD-1323B5CEFDCA}"/>
                </a:ext>
              </a:extLst>
            </p:cNvPr>
            <p:cNvSpPr txBox="1"/>
            <p:nvPr/>
          </p:nvSpPr>
          <p:spPr>
            <a:xfrm>
              <a:off x="4935557" y="4402759"/>
              <a:ext cx="924981" cy="4485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sz="2400" kern="1200" dirty="0"/>
                <a:t> firearms (40.9%),</a:t>
              </a:r>
            </a:p>
          </p:txBody>
        </p:sp>
      </p:grpSp>
      <p:grpSp>
        <p:nvGrpSpPr>
          <p:cNvPr id="28" name="Group 27">
            <a:extLst>
              <a:ext uri="{FF2B5EF4-FFF2-40B4-BE49-F238E27FC236}">
                <a16:creationId xmlns:a16="http://schemas.microsoft.com/office/drawing/2014/main" id="{40F730BF-67BB-4588-8F6B-CEDC59D6AB56}"/>
              </a:ext>
            </a:extLst>
          </p:cNvPr>
          <p:cNvGrpSpPr/>
          <p:nvPr/>
        </p:nvGrpSpPr>
        <p:grpSpPr>
          <a:xfrm>
            <a:off x="7627902" y="5147186"/>
            <a:ext cx="39800" cy="796014"/>
            <a:chOff x="4711123" y="4427519"/>
            <a:chExt cx="39800" cy="796014"/>
          </a:xfrm>
        </p:grpSpPr>
        <p:sp>
          <p:nvSpPr>
            <p:cNvPr id="32" name="Straight Connector 49">
              <a:extLst>
                <a:ext uri="{FF2B5EF4-FFF2-40B4-BE49-F238E27FC236}">
                  <a16:creationId xmlns:a16="http://schemas.microsoft.com/office/drawing/2014/main" id="{F070D3BA-AD10-4831-A602-FBFDC8D2BF49}"/>
                </a:ext>
              </a:extLst>
            </p:cNvPr>
            <p:cNvSpPr/>
            <p:nvPr/>
          </p:nvSpPr>
          <p:spPr>
            <a:xfrm rot="3683455">
              <a:off x="4333016" y="4817613"/>
              <a:ext cx="796014" cy="15826"/>
            </a:xfrm>
            <a:custGeom>
              <a:avLst/>
              <a:gdLst/>
              <a:ahLst/>
              <a:cxnLst/>
              <a:rect l="0" t="0" r="0" b="0"/>
              <a:pathLst>
                <a:path>
                  <a:moveTo>
                    <a:pt x="0" y="7913"/>
                  </a:moveTo>
                  <a:lnTo>
                    <a:pt x="796014" y="7913"/>
                  </a:lnTo>
                </a:path>
              </a:pathLst>
            </a:custGeom>
            <a:noFill/>
            <a:ln w="31750">
              <a:solidFill>
                <a:schemeClr val="accent1"/>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3" name="Straight Connector 50">
              <a:extLst>
                <a:ext uri="{FF2B5EF4-FFF2-40B4-BE49-F238E27FC236}">
                  <a16:creationId xmlns:a16="http://schemas.microsoft.com/office/drawing/2014/main" id="{C071A7AD-084C-45A0-BA90-6A184F2B2967}"/>
                </a:ext>
              </a:extLst>
            </p:cNvPr>
            <p:cNvSpPr txBox="1"/>
            <p:nvPr/>
          </p:nvSpPr>
          <p:spPr>
            <a:xfrm rot="3683455">
              <a:off x="4711123" y="4805626"/>
              <a:ext cx="39800" cy="39800"/>
            </a:xfrm>
            <a:prstGeom prst="rect">
              <a:avLst/>
            </a:prstGeom>
            <a:ln w="31750">
              <a:solidFill>
                <a:schemeClr val="accent1"/>
              </a:solid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GB" sz="600" kern="1200"/>
            </a:p>
          </p:txBody>
        </p:sp>
      </p:grpSp>
      <p:grpSp>
        <p:nvGrpSpPr>
          <p:cNvPr id="29" name="Group 28">
            <a:extLst>
              <a:ext uri="{FF2B5EF4-FFF2-40B4-BE49-F238E27FC236}">
                <a16:creationId xmlns:a16="http://schemas.microsoft.com/office/drawing/2014/main" id="{38C248A7-82BF-424E-A024-155CD5C02A16}"/>
              </a:ext>
            </a:extLst>
          </p:cNvPr>
          <p:cNvGrpSpPr/>
          <p:nvPr/>
        </p:nvGrpSpPr>
        <p:grpSpPr>
          <a:xfrm>
            <a:off x="7838381" y="5656384"/>
            <a:ext cx="3445315" cy="476445"/>
            <a:chOff x="4921602" y="4936717"/>
            <a:chExt cx="952891" cy="476445"/>
          </a:xfrm>
        </p:grpSpPr>
        <p:sp>
          <p:nvSpPr>
            <p:cNvPr id="30" name="Rectangle: Rounded Corners 29">
              <a:extLst>
                <a:ext uri="{FF2B5EF4-FFF2-40B4-BE49-F238E27FC236}">
                  <a16:creationId xmlns:a16="http://schemas.microsoft.com/office/drawing/2014/main" id="{F8C1BC7C-17B3-49FD-BD5B-F6EFF6D003C0}"/>
                </a:ext>
              </a:extLst>
            </p:cNvPr>
            <p:cNvSpPr/>
            <p:nvPr/>
          </p:nvSpPr>
          <p:spPr>
            <a:xfrm>
              <a:off x="4921602" y="4936717"/>
              <a:ext cx="952891" cy="47644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Rectangle: Rounded Corners 52">
              <a:extLst>
                <a:ext uri="{FF2B5EF4-FFF2-40B4-BE49-F238E27FC236}">
                  <a16:creationId xmlns:a16="http://schemas.microsoft.com/office/drawing/2014/main" id="{BD2DB49A-0612-47EA-861B-AC421BD803C0}"/>
                </a:ext>
              </a:extLst>
            </p:cNvPr>
            <p:cNvSpPr txBox="1"/>
            <p:nvPr/>
          </p:nvSpPr>
          <p:spPr>
            <a:xfrm>
              <a:off x="4935557" y="4950672"/>
              <a:ext cx="924981" cy="4485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sz="2400" kern="1200" dirty="0"/>
                <a:t>suffocation (52.9%), </a:t>
              </a:r>
            </a:p>
          </p:txBody>
        </p:sp>
      </p:grpSp>
    </p:spTree>
    <p:extLst>
      <p:ext uri="{BB962C8B-B14F-4D97-AF65-F5344CB8AC3E}">
        <p14:creationId xmlns:p14="http://schemas.microsoft.com/office/powerpoint/2010/main" val="8115449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67C909B-0AD0-483C-AAC3-96A0A3D16BE1}"/>
              </a:ext>
            </a:extLst>
          </p:cNvPr>
          <p:cNvSpPr>
            <a:spLocks noGrp="1"/>
          </p:cNvSpPr>
          <p:nvPr>
            <p:ph type="title"/>
          </p:nvPr>
        </p:nvSpPr>
        <p:spPr>
          <a:xfrm>
            <a:off x="457199" y="1371600"/>
            <a:ext cx="3619501" cy="877824"/>
          </a:xfrm>
        </p:spPr>
        <p:txBody>
          <a:bodyPr/>
          <a:lstStyle/>
          <a:p>
            <a:endParaRPr lang="en-US" dirty="0"/>
          </a:p>
        </p:txBody>
      </p:sp>
      <p:sp>
        <p:nvSpPr>
          <p:cNvPr id="8" name="Text Placeholder 7">
            <a:extLst>
              <a:ext uri="{FF2B5EF4-FFF2-40B4-BE49-F238E27FC236}">
                <a16:creationId xmlns:a16="http://schemas.microsoft.com/office/drawing/2014/main" id="{E154013F-D2A9-4715-ACE2-3720EA35B8D0}"/>
              </a:ext>
            </a:extLst>
          </p:cNvPr>
          <p:cNvSpPr>
            <a:spLocks noGrp="1"/>
          </p:cNvSpPr>
          <p:nvPr>
            <p:ph type="body" sz="quarter" idx="14"/>
          </p:nvPr>
        </p:nvSpPr>
        <p:spPr>
          <a:xfrm>
            <a:off x="457200" y="2779776"/>
            <a:ext cx="3465576" cy="3255264"/>
          </a:xfrm>
        </p:spPr>
        <p:txBody>
          <a:bodyPr/>
          <a:lstStyle/>
          <a:p>
            <a:r>
              <a:rPr lang="en-GB" sz="2400" b="0" i="0" dirty="0">
                <a:solidFill>
                  <a:srgbClr val="6A6A6A"/>
                </a:solidFill>
                <a:effectLst/>
                <a:latin typeface="Lato" panose="020F0502020204030203" pitchFamily="34" charset="0"/>
              </a:rPr>
              <a:t>Among </a:t>
            </a:r>
            <a:r>
              <a:rPr lang="en-GB" sz="2400" b="0" i="0" dirty="0">
                <a:solidFill>
                  <a:schemeClr val="accent5"/>
                </a:solidFill>
                <a:effectLst/>
                <a:latin typeface="Lato" panose="020F0502020204030203" pitchFamily="34" charset="0"/>
              </a:rPr>
              <a:t>younger children, </a:t>
            </a:r>
            <a:r>
              <a:rPr lang="en-GB" sz="2400" b="0" i="0" dirty="0">
                <a:solidFill>
                  <a:srgbClr val="6A6A6A"/>
                </a:solidFill>
                <a:effectLst/>
                <a:latin typeface="Lato" panose="020F0502020204030203" pitchFamily="34" charset="0"/>
              </a:rPr>
              <a:t>suicide attempts are often </a:t>
            </a:r>
            <a:r>
              <a:rPr lang="en-GB" sz="2400" b="0" i="0" dirty="0">
                <a:solidFill>
                  <a:srgbClr val="FF0000"/>
                </a:solidFill>
                <a:effectLst/>
                <a:latin typeface="Lato" panose="020F0502020204030203" pitchFamily="34" charset="0"/>
              </a:rPr>
              <a:t>impulsive</a:t>
            </a:r>
            <a:r>
              <a:rPr lang="en-GB" sz="2400" b="0" i="0" dirty="0">
                <a:solidFill>
                  <a:srgbClr val="6A6A6A"/>
                </a:solidFill>
                <a:effectLst/>
                <a:latin typeface="Lato" panose="020F0502020204030203" pitchFamily="34" charset="0"/>
              </a:rPr>
              <a:t>. They may be associated with feelings of </a:t>
            </a:r>
            <a:r>
              <a:rPr lang="en-GB" sz="2400" b="0" i="0" dirty="0">
                <a:solidFill>
                  <a:srgbClr val="FF0000"/>
                </a:solidFill>
                <a:effectLst/>
                <a:latin typeface="Lato" panose="020F0502020204030203" pitchFamily="34" charset="0"/>
              </a:rPr>
              <a:t>sadness</a:t>
            </a:r>
            <a:r>
              <a:rPr lang="en-GB" sz="2400" b="0" i="0" dirty="0">
                <a:solidFill>
                  <a:srgbClr val="6A6A6A"/>
                </a:solidFill>
                <a:effectLst/>
                <a:latin typeface="Lato" panose="020F0502020204030203" pitchFamily="34" charset="0"/>
              </a:rPr>
              <a:t>, </a:t>
            </a:r>
            <a:r>
              <a:rPr lang="en-GB" sz="2400" b="0" i="0" dirty="0">
                <a:solidFill>
                  <a:srgbClr val="FF0000"/>
                </a:solidFill>
                <a:effectLst/>
                <a:latin typeface="Lato" panose="020F0502020204030203" pitchFamily="34" charset="0"/>
              </a:rPr>
              <a:t>confusion</a:t>
            </a:r>
            <a:r>
              <a:rPr lang="en-GB" sz="2400" b="0" i="0" dirty="0">
                <a:solidFill>
                  <a:srgbClr val="6A6A6A"/>
                </a:solidFill>
                <a:effectLst/>
                <a:latin typeface="Lato" panose="020F0502020204030203" pitchFamily="34" charset="0"/>
              </a:rPr>
              <a:t>, </a:t>
            </a:r>
            <a:r>
              <a:rPr lang="en-GB" sz="2400" b="0" i="0" dirty="0">
                <a:solidFill>
                  <a:srgbClr val="FF0000"/>
                </a:solidFill>
                <a:effectLst/>
                <a:latin typeface="Lato" panose="020F0502020204030203" pitchFamily="34" charset="0"/>
              </a:rPr>
              <a:t>anger</a:t>
            </a:r>
            <a:r>
              <a:rPr lang="en-GB" sz="2400" b="0" i="0" dirty="0">
                <a:solidFill>
                  <a:srgbClr val="6A6A6A"/>
                </a:solidFill>
                <a:effectLst/>
                <a:latin typeface="Lato" panose="020F0502020204030203" pitchFamily="34" charset="0"/>
              </a:rPr>
              <a:t>, or </a:t>
            </a:r>
            <a:r>
              <a:rPr lang="en-GB" sz="2400" b="0" i="0" dirty="0">
                <a:solidFill>
                  <a:srgbClr val="FF0000"/>
                </a:solidFill>
                <a:effectLst/>
                <a:latin typeface="Lato" panose="020F0502020204030203" pitchFamily="34" charset="0"/>
              </a:rPr>
              <a:t>problems with attention</a:t>
            </a:r>
            <a:r>
              <a:rPr lang="en-GB" sz="2400" b="0" i="0" dirty="0">
                <a:solidFill>
                  <a:srgbClr val="6A6A6A"/>
                </a:solidFill>
                <a:effectLst/>
                <a:latin typeface="Lato" panose="020F0502020204030203" pitchFamily="34" charset="0"/>
              </a:rPr>
              <a:t> and hyperactivity</a:t>
            </a:r>
            <a:endParaRPr lang="en-US" sz="2400" dirty="0"/>
          </a:p>
        </p:txBody>
      </p:sp>
      <p:pic>
        <p:nvPicPr>
          <p:cNvPr id="5" name="Picture Placeholder 4" descr="A picture containing text, outdoor&#10;&#10;Description automatically generated">
            <a:extLst>
              <a:ext uri="{FF2B5EF4-FFF2-40B4-BE49-F238E27FC236}">
                <a16:creationId xmlns:a16="http://schemas.microsoft.com/office/drawing/2014/main" id="{F69E3E79-1457-49FE-B7DC-F454718FD2CD}"/>
              </a:ext>
            </a:extLst>
          </p:cNvPr>
          <p:cNvPicPr>
            <a:picLocks noGrp="1" noChangeAspect="1"/>
          </p:cNvPicPr>
          <p:nvPr>
            <p:ph type="pic" sz="quarter" idx="15"/>
          </p:nvPr>
        </p:nvPicPr>
        <p:blipFill>
          <a:blip r:embed="rId2"/>
          <a:srcRect l="15939" r="15939"/>
          <a:stretch>
            <a:fillRect/>
          </a:stretch>
        </p:blipFill>
        <p:spPr>
          <a:prstGeom prst="rect">
            <a:avLst/>
          </a:prstGeom>
          <a:ln>
            <a:noFill/>
          </a:ln>
          <a:effectLst>
            <a:softEdge rad="112500"/>
          </a:effectLst>
        </p:spPr>
      </p:pic>
    </p:spTree>
    <p:extLst>
      <p:ext uri="{BB962C8B-B14F-4D97-AF65-F5344CB8AC3E}">
        <p14:creationId xmlns:p14="http://schemas.microsoft.com/office/powerpoint/2010/main" val="18812600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192D1B8-78C4-45C7-ACF5-0E8273D922F8}"/>
              </a:ext>
            </a:extLst>
          </p:cNvPr>
          <p:cNvSpPr>
            <a:spLocks noGrp="1"/>
          </p:cNvSpPr>
          <p:nvPr>
            <p:ph type="body" sz="quarter" idx="14"/>
          </p:nvPr>
        </p:nvSpPr>
        <p:spPr/>
        <p:txBody>
          <a:bodyPr/>
          <a:lstStyle/>
          <a:p>
            <a:r>
              <a:rPr lang="en-GB" sz="2000" b="0" i="0" dirty="0">
                <a:solidFill>
                  <a:srgbClr val="6A6A6A"/>
                </a:solidFill>
                <a:effectLst/>
                <a:latin typeface="Lato" panose="020F0502020204030203" pitchFamily="34" charset="0"/>
              </a:rPr>
              <a:t>Among </a:t>
            </a:r>
            <a:r>
              <a:rPr lang="en-GB" sz="2000" b="0" i="0" dirty="0">
                <a:solidFill>
                  <a:schemeClr val="accent5"/>
                </a:solidFill>
                <a:effectLst/>
                <a:latin typeface="Lato" panose="020F0502020204030203" pitchFamily="34" charset="0"/>
              </a:rPr>
              <a:t>teenagers</a:t>
            </a:r>
            <a:r>
              <a:rPr lang="en-GB" sz="2000" b="0" i="0" dirty="0">
                <a:solidFill>
                  <a:srgbClr val="6A6A6A"/>
                </a:solidFill>
                <a:effectLst/>
                <a:latin typeface="Lato" panose="020F0502020204030203" pitchFamily="34" charset="0"/>
              </a:rPr>
              <a:t>, suicide attempts may be associated with feelings of </a:t>
            </a:r>
            <a:r>
              <a:rPr lang="en-GB" sz="2000" b="0" i="0" dirty="0">
                <a:solidFill>
                  <a:srgbClr val="FF0000"/>
                </a:solidFill>
                <a:effectLst/>
                <a:latin typeface="Lato" panose="020F0502020204030203" pitchFamily="34" charset="0"/>
              </a:rPr>
              <a:t>stress</a:t>
            </a:r>
            <a:r>
              <a:rPr lang="en-GB" sz="2000" b="0" i="0" dirty="0">
                <a:solidFill>
                  <a:srgbClr val="6A6A6A"/>
                </a:solidFill>
                <a:effectLst/>
                <a:latin typeface="Lato" panose="020F0502020204030203" pitchFamily="34" charset="0"/>
              </a:rPr>
              <a:t>, self-doubt, pressure to succeed, financial uncertainty, disappointment, and loss. For some teens, suicide may appear to be a solution to their problems.</a:t>
            </a:r>
            <a:endParaRPr lang="en-GB" sz="2000" dirty="0"/>
          </a:p>
        </p:txBody>
      </p:sp>
      <p:pic>
        <p:nvPicPr>
          <p:cNvPr id="6" name="Picture Placeholder 5" descr="A picture containing silhouette&#10;&#10;Description automatically generated">
            <a:extLst>
              <a:ext uri="{FF2B5EF4-FFF2-40B4-BE49-F238E27FC236}">
                <a16:creationId xmlns:a16="http://schemas.microsoft.com/office/drawing/2014/main" id="{572B3C7A-9A63-44FE-822B-7DE6E3543F82}"/>
              </a:ext>
            </a:extLst>
          </p:cNvPr>
          <p:cNvPicPr>
            <a:picLocks noGrp="1" noChangeAspect="1"/>
          </p:cNvPicPr>
          <p:nvPr>
            <p:ph type="pic" sz="quarter" idx="15"/>
          </p:nvPr>
        </p:nvPicPr>
        <p:blipFill>
          <a:blip r:embed="rId2"/>
          <a:srcRect l="13723" r="13723"/>
          <a:stretch>
            <a:fillRect/>
          </a:stretch>
        </p:blipFill>
        <p:spPr>
          <a:prstGeom prst="rect">
            <a:avLst/>
          </a:prstGeom>
          <a:ln>
            <a:noFill/>
          </a:ln>
          <a:effectLst>
            <a:softEdge rad="112500"/>
          </a:effectLst>
        </p:spPr>
      </p:pic>
      <p:sp>
        <p:nvSpPr>
          <p:cNvPr id="4" name="Title 3">
            <a:extLst>
              <a:ext uri="{FF2B5EF4-FFF2-40B4-BE49-F238E27FC236}">
                <a16:creationId xmlns:a16="http://schemas.microsoft.com/office/drawing/2014/main" id="{269A4C24-C0B8-424F-8B05-543AB1B8FA93}"/>
              </a:ext>
            </a:extLst>
          </p:cNvPr>
          <p:cNvSpPr>
            <a:spLocks noGrp="1"/>
          </p:cNvSpPr>
          <p:nvPr>
            <p:ph type="title"/>
          </p:nvPr>
        </p:nvSpPr>
        <p:spPr/>
        <p:txBody>
          <a:bodyPr/>
          <a:lstStyle/>
          <a:p>
            <a:endParaRPr lang="en-GB" dirty="0"/>
          </a:p>
        </p:txBody>
      </p:sp>
    </p:spTree>
    <p:extLst>
      <p:ext uri="{BB962C8B-B14F-4D97-AF65-F5344CB8AC3E}">
        <p14:creationId xmlns:p14="http://schemas.microsoft.com/office/powerpoint/2010/main" val="7284742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AD5D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6A8C9-9EB6-43DA-BD3E-58FAC144BF5C}"/>
              </a:ext>
            </a:extLst>
          </p:cNvPr>
          <p:cNvSpPr>
            <a:spLocks noGrp="1"/>
          </p:cNvSpPr>
          <p:nvPr>
            <p:ph type="title"/>
          </p:nvPr>
        </p:nvSpPr>
        <p:spPr>
          <a:xfrm>
            <a:off x="457199" y="914400"/>
            <a:ext cx="5638801" cy="1572126"/>
          </a:xfrm>
        </p:spPr>
        <p:txBody>
          <a:bodyPr/>
          <a:lstStyle/>
          <a:p>
            <a:endParaRPr lang="en-US" dirty="0"/>
          </a:p>
        </p:txBody>
      </p:sp>
      <p:sp>
        <p:nvSpPr>
          <p:cNvPr id="3" name="Text Placeholder 2">
            <a:extLst>
              <a:ext uri="{FF2B5EF4-FFF2-40B4-BE49-F238E27FC236}">
                <a16:creationId xmlns:a16="http://schemas.microsoft.com/office/drawing/2014/main" id="{50EACE68-C884-4900-BA05-58DEA1511030}"/>
              </a:ext>
            </a:extLst>
          </p:cNvPr>
          <p:cNvSpPr>
            <a:spLocks noGrp="1"/>
          </p:cNvSpPr>
          <p:nvPr>
            <p:ph type="body" sz="quarter" idx="14"/>
          </p:nvPr>
        </p:nvSpPr>
        <p:spPr>
          <a:xfrm>
            <a:off x="457200" y="2489200"/>
            <a:ext cx="5202936" cy="3547872"/>
          </a:xfrm>
        </p:spPr>
        <p:txBody>
          <a:bodyPr/>
          <a:lstStyle/>
          <a:p>
            <a:pPr algn="l" rtl="0" eaLnBrk="1" hangingPunct="1"/>
            <a:r>
              <a:rPr lang="en-US" altLang="en-US" sz="2400" dirty="0">
                <a:solidFill>
                  <a:srgbClr val="420042"/>
                </a:solidFill>
              </a:rPr>
              <a:t>The strongest risk factor for youth suicide is a </a:t>
            </a:r>
            <a:r>
              <a:rPr lang="en-US" altLang="en-US" sz="2400" dirty="0">
                <a:solidFill>
                  <a:srgbClr val="FF0000"/>
                </a:solidFill>
              </a:rPr>
              <a:t>prior history of a suicide attempt. </a:t>
            </a:r>
          </a:p>
          <a:p>
            <a:pPr algn="l" rtl="0" eaLnBrk="1" hangingPunct="1"/>
            <a:endParaRPr lang="en-US" altLang="en-US" sz="2400" dirty="0">
              <a:solidFill>
                <a:srgbClr val="420042"/>
              </a:solidFill>
            </a:endParaRPr>
          </a:p>
          <a:p>
            <a:pPr algn="l" rtl="0" eaLnBrk="1" hangingPunct="1"/>
            <a:r>
              <a:rPr lang="en-US" altLang="en-US" sz="2400" dirty="0">
                <a:solidFill>
                  <a:srgbClr val="420042"/>
                </a:solidFill>
              </a:rPr>
              <a:t>Prior suicide attempts increase risk for suicide from </a:t>
            </a:r>
            <a:r>
              <a:rPr lang="en-US" altLang="en-US" sz="2400" dirty="0">
                <a:solidFill>
                  <a:srgbClr val="FF0000"/>
                </a:solidFill>
              </a:rPr>
              <a:t>51-fold</a:t>
            </a:r>
            <a:r>
              <a:rPr lang="en-US" altLang="en-US" sz="2400" dirty="0">
                <a:solidFill>
                  <a:srgbClr val="420042"/>
                </a:solidFill>
              </a:rPr>
              <a:t> to 89-fold</a:t>
            </a:r>
            <a:r>
              <a:rPr lang="en-US" altLang="en-US" sz="2400" dirty="0"/>
              <a:t> </a:t>
            </a:r>
          </a:p>
          <a:p>
            <a:pPr algn="l" rtl="0" eaLnBrk="1" hangingPunct="1">
              <a:buFont typeface="Wingdings" panose="05000000000000000000" pitchFamily="2" charset="2"/>
              <a:buNone/>
            </a:pPr>
            <a:r>
              <a:rPr lang="en-US" altLang="en-US" sz="2400" dirty="0"/>
              <a:t> </a:t>
            </a:r>
          </a:p>
          <a:p>
            <a:endParaRPr lang="en-US" sz="2400" dirty="0"/>
          </a:p>
        </p:txBody>
      </p:sp>
      <p:pic>
        <p:nvPicPr>
          <p:cNvPr id="12" name="Picture Placeholder 11" descr="A picture containing person, bedclothes, clothes&#10;&#10;Description automatically generated">
            <a:extLst>
              <a:ext uri="{FF2B5EF4-FFF2-40B4-BE49-F238E27FC236}">
                <a16:creationId xmlns:a16="http://schemas.microsoft.com/office/drawing/2014/main" id="{604D81B9-2E6C-4D27-899F-D449E023B62F}"/>
              </a:ext>
            </a:extLst>
          </p:cNvPr>
          <p:cNvPicPr>
            <a:picLocks noGrp="1" noChangeAspect="1"/>
          </p:cNvPicPr>
          <p:nvPr>
            <p:ph type="pic" sz="quarter" idx="15"/>
          </p:nvPr>
        </p:nvPicPr>
        <p:blipFill>
          <a:blip r:embed="rId3"/>
          <a:srcRect l="17840" r="17840"/>
          <a:stretch>
            <a:fillRect/>
          </a:stretch>
        </p:blipFill>
        <p:spPr>
          <a:prstGeom prst="rect">
            <a:avLst/>
          </a:prstGeom>
          <a:ln>
            <a:noFill/>
          </a:ln>
          <a:effectLst>
            <a:softEdge rad="112500"/>
          </a:effectLst>
        </p:spPr>
      </p:pic>
    </p:spTree>
    <p:extLst>
      <p:ext uri="{BB962C8B-B14F-4D97-AF65-F5344CB8AC3E}">
        <p14:creationId xmlns:p14="http://schemas.microsoft.com/office/powerpoint/2010/main" val="29433885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6A8C9-9EB6-43DA-BD3E-58FAC144BF5C}"/>
              </a:ext>
            </a:extLst>
          </p:cNvPr>
          <p:cNvSpPr>
            <a:spLocks noGrp="1"/>
          </p:cNvSpPr>
          <p:nvPr>
            <p:ph type="title"/>
          </p:nvPr>
        </p:nvSpPr>
        <p:spPr>
          <a:xfrm>
            <a:off x="457199" y="914400"/>
            <a:ext cx="5605272" cy="1572126"/>
          </a:xfrm>
        </p:spPr>
        <p:txBody>
          <a:bodyPr anchor="ctr" anchorCtr="0"/>
          <a:lstStyle/>
          <a:p>
            <a:endParaRPr lang="en-US" dirty="0"/>
          </a:p>
        </p:txBody>
      </p:sp>
      <p:sp>
        <p:nvSpPr>
          <p:cNvPr id="3" name="Text Placeholder 2">
            <a:extLst>
              <a:ext uri="{FF2B5EF4-FFF2-40B4-BE49-F238E27FC236}">
                <a16:creationId xmlns:a16="http://schemas.microsoft.com/office/drawing/2014/main" id="{50EACE68-C884-4900-BA05-58DEA1511030}"/>
              </a:ext>
            </a:extLst>
          </p:cNvPr>
          <p:cNvSpPr>
            <a:spLocks noGrp="1"/>
          </p:cNvSpPr>
          <p:nvPr>
            <p:ph type="body" sz="quarter" idx="14"/>
          </p:nvPr>
        </p:nvSpPr>
        <p:spPr>
          <a:xfrm>
            <a:off x="457200" y="3072384"/>
            <a:ext cx="4946904" cy="2871216"/>
          </a:xfrm>
        </p:spPr>
        <p:txBody>
          <a:bodyPr/>
          <a:lstStyle/>
          <a:p>
            <a:pPr algn="l" rtl="0" eaLnBrk="1" hangingPunct="1"/>
            <a:r>
              <a:rPr lang="en-US" altLang="en-US" sz="2400" dirty="0">
                <a:solidFill>
                  <a:srgbClr val="420042"/>
                </a:solidFill>
              </a:rPr>
              <a:t>The majority (61%-76%) of youth suicide victims suffered from </a:t>
            </a:r>
            <a:r>
              <a:rPr lang="en-US" altLang="en-US" sz="2400" dirty="0">
                <a:solidFill>
                  <a:srgbClr val="FFFF00"/>
                </a:solidFill>
              </a:rPr>
              <a:t>mood disorders </a:t>
            </a:r>
          </a:p>
          <a:p>
            <a:pPr algn="l" rtl="0" eaLnBrk="1" hangingPunct="1"/>
            <a:endParaRPr lang="en-US" altLang="en-US" sz="2400" dirty="0">
              <a:solidFill>
                <a:srgbClr val="420042"/>
              </a:solidFill>
            </a:endParaRPr>
          </a:p>
          <a:p>
            <a:pPr algn="l" rtl="0" eaLnBrk="1" hangingPunct="1"/>
            <a:r>
              <a:rPr lang="en-US" altLang="en-US" sz="2400" dirty="0">
                <a:solidFill>
                  <a:srgbClr val="420042"/>
                </a:solidFill>
              </a:rPr>
              <a:t>The likelihood of committing suicide is increased </a:t>
            </a:r>
            <a:r>
              <a:rPr lang="en-US" altLang="en-US" sz="2400" dirty="0">
                <a:solidFill>
                  <a:srgbClr val="FFFF00"/>
                </a:solidFill>
              </a:rPr>
              <a:t>8- to 13-fold </a:t>
            </a:r>
            <a:r>
              <a:rPr lang="en-US" altLang="en-US" sz="2400" dirty="0">
                <a:solidFill>
                  <a:srgbClr val="420042"/>
                </a:solidFill>
              </a:rPr>
              <a:t>in the presence of a current episode of a mood disorder</a:t>
            </a:r>
            <a:r>
              <a:rPr lang="en-US" altLang="en-US" sz="2400" dirty="0"/>
              <a:t> </a:t>
            </a:r>
          </a:p>
          <a:p>
            <a:endParaRPr lang="en-US" sz="2400" dirty="0"/>
          </a:p>
        </p:txBody>
      </p:sp>
      <p:pic>
        <p:nvPicPr>
          <p:cNvPr id="7" name="Picture Placeholder 6" descr="A picture containing text, vector graphics&#10;&#10;Description automatically generated">
            <a:extLst>
              <a:ext uri="{FF2B5EF4-FFF2-40B4-BE49-F238E27FC236}">
                <a16:creationId xmlns:a16="http://schemas.microsoft.com/office/drawing/2014/main" id="{16900BC7-276D-466F-9FC0-CA454784A0E9}"/>
              </a:ext>
            </a:extLst>
          </p:cNvPr>
          <p:cNvPicPr>
            <a:picLocks noGrp="1" noChangeAspect="1"/>
          </p:cNvPicPr>
          <p:nvPr>
            <p:ph type="pic" sz="quarter" idx="15"/>
          </p:nvPr>
        </p:nvPicPr>
        <p:blipFill>
          <a:blip r:embed="rId2"/>
          <a:srcRect l="25326" r="25326"/>
          <a:stretch>
            <a:fillRect/>
          </a:stretch>
        </p:blipFill>
        <p:spPr>
          <a:prstGeom prst="rect">
            <a:avLst/>
          </a:prstGeom>
          <a:ln>
            <a:noFill/>
          </a:ln>
          <a:effectLst>
            <a:softEdge rad="112500"/>
          </a:effectLst>
        </p:spPr>
      </p:pic>
    </p:spTree>
    <p:extLst>
      <p:ext uri="{BB962C8B-B14F-4D97-AF65-F5344CB8AC3E}">
        <p14:creationId xmlns:p14="http://schemas.microsoft.com/office/powerpoint/2010/main" val="16461389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7FDD2-A7EE-4982-B959-B0D977577D35}"/>
              </a:ext>
            </a:extLst>
          </p:cNvPr>
          <p:cNvSpPr>
            <a:spLocks noGrp="1"/>
          </p:cNvSpPr>
          <p:nvPr>
            <p:ph type="title"/>
          </p:nvPr>
        </p:nvSpPr>
        <p:spPr/>
        <p:txBody>
          <a:bodyPr/>
          <a:lstStyle/>
          <a:p>
            <a:endParaRPr lang="en-GB" dirty="0"/>
          </a:p>
        </p:txBody>
      </p:sp>
      <p:sp>
        <p:nvSpPr>
          <p:cNvPr id="3" name="Text Placeholder 2">
            <a:extLst>
              <a:ext uri="{FF2B5EF4-FFF2-40B4-BE49-F238E27FC236}">
                <a16:creationId xmlns:a16="http://schemas.microsoft.com/office/drawing/2014/main" id="{BD1F5BB7-E28F-447C-953F-2487DCA985D3}"/>
              </a:ext>
            </a:extLst>
          </p:cNvPr>
          <p:cNvSpPr>
            <a:spLocks noGrp="1"/>
          </p:cNvSpPr>
          <p:nvPr>
            <p:ph type="body" sz="quarter" idx="14"/>
          </p:nvPr>
        </p:nvSpPr>
        <p:spPr/>
        <p:txBody>
          <a:bodyPr/>
          <a:lstStyle/>
          <a:p>
            <a:r>
              <a:rPr lang="en-GB" sz="2400" b="0" i="0" dirty="0">
                <a:solidFill>
                  <a:schemeClr val="accent2">
                    <a:lumMod val="60000"/>
                    <a:lumOff val="40000"/>
                  </a:schemeClr>
                </a:solidFill>
                <a:effectLst/>
                <a:latin typeface="Lato" panose="020F0502020204030203" pitchFamily="34" charset="0"/>
              </a:rPr>
              <a:t>Depression and suicidal feelings are </a:t>
            </a:r>
            <a:r>
              <a:rPr lang="en-GB" sz="2400" b="0" i="0" dirty="0">
                <a:solidFill>
                  <a:srgbClr val="FFFF00"/>
                </a:solidFill>
                <a:effectLst/>
                <a:latin typeface="Lato" panose="020F0502020204030203" pitchFamily="34" charset="0"/>
              </a:rPr>
              <a:t>treatable</a:t>
            </a:r>
            <a:r>
              <a:rPr lang="en-GB" sz="2400" b="0" i="0" dirty="0">
                <a:solidFill>
                  <a:schemeClr val="accent2">
                    <a:lumMod val="60000"/>
                    <a:lumOff val="40000"/>
                  </a:schemeClr>
                </a:solidFill>
                <a:effectLst/>
                <a:latin typeface="Lato" panose="020F0502020204030203" pitchFamily="34" charset="0"/>
              </a:rPr>
              <a:t> mental disorders. The child or adolescent needs to have his or her illness recognized and diagnosed, and appropriately treated with a </a:t>
            </a:r>
            <a:r>
              <a:rPr lang="en-GB" sz="2400" b="0" i="0" dirty="0">
                <a:solidFill>
                  <a:srgbClr val="FFFF00"/>
                </a:solidFill>
                <a:effectLst/>
                <a:latin typeface="Lato" panose="020F0502020204030203" pitchFamily="34" charset="0"/>
              </a:rPr>
              <a:t>comprehensive</a:t>
            </a:r>
            <a:r>
              <a:rPr lang="en-GB" sz="2400" b="0" i="0" dirty="0">
                <a:solidFill>
                  <a:schemeClr val="accent2">
                    <a:lumMod val="60000"/>
                    <a:lumOff val="40000"/>
                  </a:schemeClr>
                </a:solidFill>
                <a:effectLst/>
                <a:latin typeface="Lato" panose="020F0502020204030203" pitchFamily="34" charset="0"/>
              </a:rPr>
              <a:t> treatment plan.</a:t>
            </a:r>
          </a:p>
          <a:p>
            <a:pPr algn="l"/>
            <a:endParaRPr lang="en-GB" sz="2400" b="0" i="0" dirty="0">
              <a:solidFill>
                <a:schemeClr val="accent2">
                  <a:lumMod val="60000"/>
                  <a:lumOff val="40000"/>
                </a:schemeClr>
              </a:solidFill>
              <a:effectLst/>
              <a:latin typeface="Lato" panose="020F0502020204030203" pitchFamily="34" charset="0"/>
            </a:endParaRPr>
          </a:p>
          <a:p>
            <a:r>
              <a:rPr lang="en-GB" sz="2400" b="0" i="0" dirty="0">
                <a:solidFill>
                  <a:schemeClr val="accent2">
                    <a:lumMod val="60000"/>
                    <a:lumOff val="40000"/>
                  </a:schemeClr>
                </a:solidFill>
                <a:effectLst/>
                <a:latin typeface="Lato" panose="020F0502020204030203" pitchFamily="34" charset="0"/>
              </a:rPr>
              <a:t/>
            </a:r>
            <a:br>
              <a:rPr lang="en-GB" sz="2400" b="0" i="0" dirty="0">
                <a:solidFill>
                  <a:schemeClr val="accent2">
                    <a:lumMod val="60000"/>
                    <a:lumOff val="40000"/>
                  </a:schemeClr>
                </a:solidFill>
                <a:effectLst/>
                <a:latin typeface="Lato" panose="020F0502020204030203" pitchFamily="34" charset="0"/>
              </a:rPr>
            </a:br>
            <a:endParaRPr lang="en-GB" sz="2400" dirty="0">
              <a:solidFill>
                <a:schemeClr val="accent2">
                  <a:lumMod val="60000"/>
                  <a:lumOff val="40000"/>
                </a:schemeClr>
              </a:solidFill>
            </a:endParaRPr>
          </a:p>
        </p:txBody>
      </p:sp>
      <p:pic>
        <p:nvPicPr>
          <p:cNvPr id="6" name="Picture Placeholder 5" descr="A picture containing text&#10;&#10;Description automatically generated">
            <a:extLst>
              <a:ext uri="{FF2B5EF4-FFF2-40B4-BE49-F238E27FC236}">
                <a16:creationId xmlns:a16="http://schemas.microsoft.com/office/drawing/2014/main" id="{F779CEB1-1F4B-4B9C-888A-0CE13281747D}"/>
              </a:ext>
            </a:extLst>
          </p:cNvPr>
          <p:cNvPicPr>
            <a:picLocks noGrp="1" noChangeAspect="1"/>
          </p:cNvPicPr>
          <p:nvPr>
            <p:ph type="pic" sz="quarter" idx="15"/>
          </p:nvPr>
        </p:nvPicPr>
        <p:blipFill>
          <a:blip r:embed="rId2"/>
          <a:srcRect l="14360" r="14360"/>
          <a:stretch>
            <a:fillRect/>
          </a:stretch>
        </p:blipFill>
        <p:spPr>
          <a:prstGeom prst="rect">
            <a:avLst/>
          </a:prstGeom>
          <a:ln>
            <a:noFill/>
          </a:ln>
          <a:effectLst>
            <a:softEdge rad="112500"/>
          </a:effectLst>
        </p:spPr>
      </p:pic>
    </p:spTree>
    <p:extLst>
      <p:ext uri="{BB962C8B-B14F-4D97-AF65-F5344CB8AC3E}">
        <p14:creationId xmlns:p14="http://schemas.microsoft.com/office/powerpoint/2010/main" val="28331374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AFAE0-F4C2-46CE-AB44-B4F1F91F2394}"/>
              </a:ext>
            </a:extLst>
          </p:cNvPr>
          <p:cNvSpPr>
            <a:spLocks noGrp="1"/>
          </p:cNvSpPr>
          <p:nvPr>
            <p:ph type="title"/>
          </p:nvPr>
        </p:nvSpPr>
        <p:spPr/>
        <p:txBody>
          <a:bodyPr/>
          <a:lstStyle/>
          <a:p>
            <a:endParaRPr lang="en-GB" dirty="0"/>
          </a:p>
        </p:txBody>
      </p:sp>
      <p:sp>
        <p:nvSpPr>
          <p:cNvPr id="3" name="Text Placeholder 2">
            <a:extLst>
              <a:ext uri="{FF2B5EF4-FFF2-40B4-BE49-F238E27FC236}">
                <a16:creationId xmlns:a16="http://schemas.microsoft.com/office/drawing/2014/main" id="{671D433B-7432-4AF5-B3C7-7942ADDFC6FF}"/>
              </a:ext>
            </a:extLst>
          </p:cNvPr>
          <p:cNvSpPr>
            <a:spLocks noGrp="1"/>
          </p:cNvSpPr>
          <p:nvPr>
            <p:ph type="body" sz="quarter" idx="14"/>
          </p:nvPr>
        </p:nvSpPr>
        <p:spPr/>
        <p:txBody>
          <a:bodyPr/>
          <a:lstStyle/>
          <a:p>
            <a:pPr algn="l" rtl="0" eaLnBrk="1" hangingPunct="1"/>
            <a:r>
              <a:rPr lang="en-US" altLang="en-US" sz="2000" dirty="0">
                <a:solidFill>
                  <a:srgbClr val="420042"/>
                </a:solidFill>
              </a:rPr>
              <a:t>The likelihood of committing suicide was increased 27-fold by the presence of a current episode of major depressive disorder.</a:t>
            </a:r>
          </a:p>
          <a:p>
            <a:pPr algn="l" rtl="0" eaLnBrk="1" hangingPunct="1"/>
            <a:r>
              <a:rPr lang="en-US" altLang="en-US" sz="2000" dirty="0">
                <a:solidFill>
                  <a:srgbClr val="420042"/>
                </a:solidFill>
              </a:rPr>
              <a:t>Approximately one-fifth of youth suicide victims were diagnosed as suffering from </a:t>
            </a:r>
            <a:r>
              <a:rPr lang="en-US" altLang="en-US" sz="2000" dirty="0">
                <a:solidFill>
                  <a:srgbClr val="FFFF00"/>
                </a:solidFill>
              </a:rPr>
              <a:t>bipolar disorder</a:t>
            </a:r>
            <a:r>
              <a:rPr lang="en-US" altLang="en-US" sz="2000" dirty="0">
                <a:solidFill>
                  <a:srgbClr val="420042"/>
                </a:solidFill>
              </a:rPr>
              <a:t>, which increased risk for suicide nine-fold </a:t>
            </a:r>
          </a:p>
          <a:p>
            <a:endParaRPr lang="en-GB" sz="2000" dirty="0"/>
          </a:p>
        </p:txBody>
      </p:sp>
      <p:pic>
        <p:nvPicPr>
          <p:cNvPr id="8" name="Picture Placeholder 7" descr="A picture containing text&#10;&#10;Description automatically generated">
            <a:extLst>
              <a:ext uri="{FF2B5EF4-FFF2-40B4-BE49-F238E27FC236}">
                <a16:creationId xmlns:a16="http://schemas.microsoft.com/office/drawing/2014/main" id="{D892AB0D-EF9D-4706-9B47-55EB8A4BF025}"/>
              </a:ext>
            </a:extLst>
          </p:cNvPr>
          <p:cNvPicPr>
            <a:picLocks noGrp="1" noChangeAspect="1"/>
          </p:cNvPicPr>
          <p:nvPr>
            <p:ph type="pic" sz="quarter" idx="15"/>
          </p:nvPr>
        </p:nvPicPr>
        <p:blipFill>
          <a:blip r:embed="rId2"/>
          <a:srcRect l="27788" r="27788"/>
          <a:stretch>
            <a:fillRect/>
          </a:stretch>
        </p:blipFill>
        <p:spPr>
          <a:prstGeom prst="rect">
            <a:avLst/>
          </a:prstGeom>
          <a:ln>
            <a:noFill/>
          </a:ln>
          <a:effectLst>
            <a:softEdge rad="112500"/>
          </a:effectLst>
        </p:spPr>
      </p:pic>
    </p:spTree>
    <p:extLst>
      <p:ext uri="{BB962C8B-B14F-4D97-AF65-F5344CB8AC3E}">
        <p14:creationId xmlns:p14="http://schemas.microsoft.com/office/powerpoint/2010/main" val="2231026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picture containing text&#10;&#10;Description automatically generated">
            <a:extLst>
              <a:ext uri="{FF2B5EF4-FFF2-40B4-BE49-F238E27FC236}">
                <a16:creationId xmlns:a16="http://schemas.microsoft.com/office/drawing/2014/main" id="{977B52F0-92C6-4C15-B7E3-FCB9D01F0434}"/>
              </a:ext>
            </a:extLst>
          </p:cNvPr>
          <p:cNvPicPr>
            <a:picLocks noGrp="1" noChangeAspect="1"/>
          </p:cNvPicPr>
          <p:nvPr>
            <p:ph type="pic" sz="quarter" idx="13"/>
          </p:nvPr>
        </p:nvPicPr>
        <p:blipFill rotWithShape="1">
          <a:blip r:embed="rId2"/>
          <a:srcRect l="12274" r="12274" b="2544"/>
          <a:stretch/>
        </p:blipFill>
        <p:spPr>
          <a:xfrm>
            <a:off x="-206911" y="-549187"/>
            <a:ext cx="12192001" cy="7275356"/>
          </a:xfrm>
        </p:spPr>
      </p:pic>
      <p:sp>
        <p:nvSpPr>
          <p:cNvPr id="3" name="Title 2">
            <a:extLst>
              <a:ext uri="{FF2B5EF4-FFF2-40B4-BE49-F238E27FC236}">
                <a16:creationId xmlns:a16="http://schemas.microsoft.com/office/drawing/2014/main" id="{D1BC2719-8736-4A27-9747-25A33823A270}"/>
              </a:ext>
            </a:extLst>
          </p:cNvPr>
          <p:cNvSpPr>
            <a:spLocks noGrp="1"/>
          </p:cNvSpPr>
          <p:nvPr>
            <p:ph type="title"/>
          </p:nvPr>
        </p:nvSpPr>
        <p:spPr>
          <a:xfrm>
            <a:off x="47682" y="727443"/>
            <a:ext cx="4120411" cy="903767"/>
          </a:xfrm>
        </p:spPr>
        <p:txBody>
          <a:bodyPr/>
          <a:lstStyle/>
          <a:p>
            <a:r>
              <a:rPr lang="en-GB" b="1" dirty="0"/>
              <a:t>INTRODUCTION</a:t>
            </a:r>
          </a:p>
        </p:txBody>
      </p:sp>
      <p:sp>
        <p:nvSpPr>
          <p:cNvPr id="4" name="Text Placeholder 3">
            <a:extLst>
              <a:ext uri="{FF2B5EF4-FFF2-40B4-BE49-F238E27FC236}">
                <a16:creationId xmlns:a16="http://schemas.microsoft.com/office/drawing/2014/main" id="{EB9D16F2-18C4-454B-8BE7-A61D15F1E098}"/>
              </a:ext>
            </a:extLst>
          </p:cNvPr>
          <p:cNvSpPr>
            <a:spLocks noGrp="1"/>
          </p:cNvSpPr>
          <p:nvPr>
            <p:ph type="body" sz="quarter" idx="14"/>
          </p:nvPr>
        </p:nvSpPr>
        <p:spPr>
          <a:xfrm>
            <a:off x="5346154" y="1179327"/>
            <a:ext cx="5334001" cy="4197096"/>
          </a:xfrm>
        </p:spPr>
        <p:txBody>
          <a:bodyPr/>
          <a:lstStyle/>
          <a:p>
            <a:r>
              <a:rPr lang="en-GB" sz="2800" dirty="0"/>
              <a:t> Suicidal ideation and attempts among these populations continue to </a:t>
            </a:r>
            <a:r>
              <a:rPr lang="en-GB" sz="2800" dirty="0">
                <a:solidFill>
                  <a:srgbClr val="FFFF00"/>
                </a:solidFill>
              </a:rPr>
              <a:t>increase</a:t>
            </a:r>
            <a:r>
              <a:rPr lang="en-GB" sz="2800" dirty="0"/>
              <a:t>. DSM-5 described suicidal </a:t>
            </a:r>
            <a:r>
              <a:rPr lang="en-GB" sz="2800" dirty="0" err="1"/>
              <a:t>behavior</a:t>
            </a:r>
            <a:r>
              <a:rPr lang="en-GB" sz="2800" dirty="0"/>
              <a:t> and </a:t>
            </a:r>
            <a:r>
              <a:rPr lang="en-GB" sz="2800" dirty="0" err="1"/>
              <a:t>nonsuicidal</a:t>
            </a:r>
            <a:r>
              <a:rPr lang="en-GB" sz="2800" dirty="0"/>
              <a:t> self-injury as </a:t>
            </a:r>
            <a:r>
              <a:rPr lang="en-GB" sz="2800" dirty="0">
                <a:solidFill>
                  <a:srgbClr val="FFFF00"/>
                </a:solidFill>
              </a:rPr>
              <a:t>“Conditions for Further Study,” </a:t>
            </a:r>
            <a:r>
              <a:rPr lang="en-GB" sz="2800" dirty="0"/>
              <a:t>indicating that “future research is encouraged.</a:t>
            </a:r>
          </a:p>
        </p:txBody>
      </p:sp>
      <p:sp>
        <p:nvSpPr>
          <p:cNvPr id="5" name="Text Placeholder 4">
            <a:extLst>
              <a:ext uri="{FF2B5EF4-FFF2-40B4-BE49-F238E27FC236}">
                <a16:creationId xmlns:a16="http://schemas.microsoft.com/office/drawing/2014/main" id="{408D59E8-4563-4A28-89C0-D1C7BDDA9997}"/>
              </a:ext>
            </a:extLst>
          </p:cNvPr>
          <p:cNvSpPr>
            <a:spLocks noGrp="1"/>
          </p:cNvSpPr>
          <p:nvPr>
            <p:ph type="body" sz="quarter" idx="15"/>
          </p:nvPr>
        </p:nvSpPr>
        <p:spPr>
          <a:xfrm>
            <a:off x="114832" y="5738617"/>
            <a:ext cx="2121408" cy="621792"/>
          </a:xfrm>
        </p:spPr>
        <p:txBody>
          <a:bodyPr/>
          <a:lstStyle/>
          <a:p>
            <a:endParaRPr lang="en-GB" dirty="0"/>
          </a:p>
        </p:txBody>
      </p:sp>
    </p:spTree>
    <p:extLst>
      <p:ext uri="{BB962C8B-B14F-4D97-AF65-F5344CB8AC3E}">
        <p14:creationId xmlns:p14="http://schemas.microsoft.com/office/powerpoint/2010/main" val="27642224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6AED3-CA0C-4A28-8BE4-75EB480FCB62}"/>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A4F066B9-8ADA-4C5D-8BCF-95CF7CD9A172}"/>
              </a:ext>
            </a:extLst>
          </p:cNvPr>
          <p:cNvSpPr>
            <a:spLocks noGrp="1"/>
          </p:cNvSpPr>
          <p:nvPr>
            <p:ph type="body" sz="quarter" idx="14"/>
          </p:nvPr>
        </p:nvSpPr>
        <p:spPr>
          <a:xfrm>
            <a:off x="457200" y="2685691"/>
            <a:ext cx="6127630" cy="3766867"/>
          </a:xfrm>
        </p:spPr>
        <p:txBody>
          <a:bodyPr/>
          <a:lstStyle/>
          <a:p>
            <a:pPr algn="l" rtl="0" eaLnBrk="1" hangingPunct="1"/>
            <a:r>
              <a:rPr lang="en-US" altLang="en-US" sz="2000" dirty="0">
                <a:solidFill>
                  <a:srgbClr val="420042"/>
                </a:solidFill>
              </a:rPr>
              <a:t>The </a:t>
            </a:r>
            <a:r>
              <a:rPr lang="en-US" altLang="en-US" sz="2000" dirty="0">
                <a:solidFill>
                  <a:srgbClr val="FFFF00"/>
                </a:solidFill>
              </a:rPr>
              <a:t>second</a:t>
            </a:r>
            <a:r>
              <a:rPr lang="en-US" altLang="en-US" sz="2000" dirty="0">
                <a:solidFill>
                  <a:srgbClr val="420042"/>
                </a:solidFill>
              </a:rPr>
              <a:t> most common group of psychiatric disorders was any type of </a:t>
            </a:r>
            <a:r>
              <a:rPr lang="en-US" altLang="en-US" sz="2000" dirty="0">
                <a:solidFill>
                  <a:srgbClr val="FFFF00"/>
                </a:solidFill>
              </a:rPr>
              <a:t>substance</a:t>
            </a:r>
            <a:r>
              <a:rPr lang="en-US" altLang="en-US" sz="2000" dirty="0">
                <a:solidFill>
                  <a:srgbClr val="420042"/>
                </a:solidFill>
              </a:rPr>
              <a:t> abuse disorder, which occurred in approximately 27% to 62% of youth suicide victims .</a:t>
            </a:r>
          </a:p>
          <a:p>
            <a:pPr algn="l" rtl="0" eaLnBrk="1" hangingPunct="1"/>
            <a:r>
              <a:rPr lang="en-US" altLang="en-US" sz="2000" dirty="0">
                <a:solidFill>
                  <a:srgbClr val="420042"/>
                </a:solidFill>
              </a:rPr>
              <a:t>The likelihood of committing suicide was increased 8.5-fold with a current substance abuse disorder </a:t>
            </a:r>
          </a:p>
          <a:p>
            <a:pPr algn="l" rtl="0" eaLnBrk="1" hangingPunct="1"/>
            <a:r>
              <a:rPr lang="en-US" altLang="en-US" sz="2000" dirty="0">
                <a:solidFill>
                  <a:srgbClr val="420042"/>
                </a:solidFill>
              </a:rPr>
              <a:t>Approximately 43% of suicide victims suffered from </a:t>
            </a:r>
            <a:r>
              <a:rPr lang="en-US" altLang="en-US" sz="2000" dirty="0">
                <a:solidFill>
                  <a:srgbClr val="FFFF00"/>
                </a:solidFill>
              </a:rPr>
              <a:t>comorbid mood and substance abuse </a:t>
            </a:r>
            <a:r>
              <a:rPr lang="en-US" altLang="en-US" sz="2000" dirty="0">
                <a:solidFill>
                  <a:srgbClr val="420042"/>
                </a:solidFill>
              </a:rPr>
              <a:t>disorders, a combination that increased risk for suicide </a:t>
            </a:r>
            <a:r>
              <a:rPr lang="en-US" altLang="en-US" sz="2000" dirty="0">
                <a:solidFill>
                  <a:srgbClr val="FFFF00"/>
                </a:solidFill>
              </a:rPr>
              <a:t>17-fold</a:t>
            </a:r>
            <a:r>
              <a:rPr lang="en-US" altLang="en-US" sz="2000" dirty="0">
                <a:solidFill>
                  <a:srgbClr val="420042"/>
                </a:solidFill>
              </a:rPr>
              <a:t> .</a:t>
            </a:r>
          </a:p>
          <a:p>
            <a:pPr algn="l" rtl="0" eaLnBrk="1" hangingPunct="1"/>
            <a:endParaRPr lang="en-US" altLang="en-US" sz="2000" dirty="0">
              <a:solidFill>
                <a:srgbClr val="420042"/>
              </a:solidFill>
            </a:endParaRPr>
          </a:p>
          <a:p>
            <a:pPr algn="l" rtl="0" eaLnBrk="1" hangingPunct="1">
              <a:buFont typeface="Wingdings" panose="05000000000000000000" pitchFamily="2" charset="2"/>
              <a:buNone/>
            </a:pPr>
            <a:r>
              <a:rPr lang="en-US" altLang="en-US" sz="2000" dirty="0">
                <a:solidFill>
                  <a:srgbClr val="420042"/>
                </a:solidFill>
              </a:rPr>
              <a:t> </a:t>
            </a:r>
          </a:p>
          <a:p>
            <a:endParaRPr lang="en-GB" sz="2000" dirty="0"/>
          </a:p>
        </p:txBody>
      </p:sp>
      <p:pic>
        <p:nvPicPr>
          <p:cNvPr id="6" name="Picture Placeholder 5" descr="A picture containing table, indoor, meal&#10;&#10;Description automatically generated">
            <a:extLst>
              <a:ext uri="{FF2B5EF4-FFF2-40B4-BE49-F238E27FC236}">
                <a16:creationId xmlns:a16="http://schemas.microsoft.com/office/drawing/2014/main" id="{907837D8-3797-4FC2-8F6D-201A21F4E8F1}"/>
              </a:ext>
            </a:extLst>
          </p:cNvPr>
          <p:cNvPicPr>
            <a:picLocks noGrp="1" noChangeAspect="1"/>
          </p:cNvPicPr>
          <p:nvPr>
            <p:ph type="pic" sz="quarter" idx="15"/>
          </p:nvPr>
        </p:nvPicPr>
        <p:blipFill>
          <a:blip r:embed="rId2"/>
          <a:srcRect l="26500" r="26500"/>
          <a:stretch>
            <a:fillRect/>
          </a:stretch>
        </p:blipFill>
        <p:spPr>
          <a:prstGeom prst="rect">
            <a:avLst/>
          </a:prstGeom>
          <a:ln>
            <a:noFill/>
          </a:ln>
          <a:effectLst>
            <a:softEdge rad="112500"/>
          </a:effectLst>
        </p:spPr>
      </p:pic>
    </p:spTree>
    <p:extLst>
      <p:ext uri="{BB962C8B-B14F-4D97-AF65-F5344CB8AC3E}">
        <p14:creationId xmlns:p14="http://schemas.microsoft.com/office/powerpoint/2010/main" val="9930623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9DDCE-3A4B-4A31-A33C-30B426AF7912}"/>
              </a:ext>
            </a:extLst>
          </p:cNvPr>
          <p:cNvSpPr>
            <a:spLocks noGrp="1"/>
          </p:cNvSpPr>
          <p:nvPr>
            <p:ph type="title"/>
          </p:nvPr>
        </p:nvSpPr>
        <p:spPr/>
        <p:txBody>
          <a:bodyPr/>
          <a:lstStyle/>
          <a:p>
            <a:r>
              <a:rPr lang="en-GB" sz="3600" b="0" i="0" dirty="0">
                <a:solidFill>
                  <a:schemeClr val="accent4">
                    <a:lumMod val="20000"/>
                    <a:lumOff val="80000"/>
                  </a:schemeClr>
                </a:solidFill>
                <a:effectLst/>
                <a:latin typeface="Lato" panose="020F0502020204030203" pitchFamily="34" charset="0"/>
              </a:rPr>
              <a:t>risk factors</a:t>
            </a:r>
            <a:endParaRPr lang="en-GB" dirty="0"/>
          </a:p>
        </p:txBody>
      </p:sp>
      <p:sp>
        <p:nvSpPr>
          <p:cNvPr id="3" name="Text Placeholder 2">
            <a:extLst>
              <a:ext uri="{FF2B5EF4-FFF2-40B4-BE49-F238E27FC236}">
                <a16:creationId xmlns:a16="http://schemas.microsoft.com/office/drawing/2014/main" id="{15249F13-F289-47C8-9386-DEEF35B0F93C}"/>
              </a:ext>
            </a:extLst>
          </p:cNvPr>
          <p:cNvSpPr>
            <a:spLocks noGrp="1"/>
          </p:cNvSpPr>
          <p:nvPr>
            <p:ph type="body" sz="quarter" idx="14"/>
          </p:nvPr>
        </p:nvSpPr>
        <p:spPr>
          <a:xfrm>
            <a:off x="457200" y="2697192"/>
            <a:ext cx="4946904" cy="3246408"/>
          </a:xfrm>
        </p:spPr>
        <p:txBody>
          <a:bodyPr/>
          <a:lstStyle/>
          <a:p>
            <a:r>
              <a:rPr lang="en-GB" sz="2000" b="0" i="0" dirty="0">
                <a:solidFill>
                  <a:schemeClr val="accent4">
                    <a:lumMod val="20000"/>
                    <a:lumOff val="80000"/>
                  </a:schemeClr>
                </a:solidFill>
                <a:effectLst/>
                <a:latin typeface="Lato" panose="020F0502020204030203" pitchFamily="34" charset="0"/>
              </a:rPr>
              <a:t>. In addition to depression, other risk factors include:</a:t>
            </a:r>
          </a:p>
          <a:p>
            <a:pPr algn="l">
              <a:buFont typeface="Arial" panose="020B0604020202020204" pitchFamily="34" charset="0"/>
              <a:buChar char="•"/>
            </a:pPr>
            <a:r>
              <a:rPr lang="en-GB" sz="2000" b="0" i="0" dirty="0">
                <a:solidFill>
                  <a:schemeClr val="accent4">
                    <a:lumMod val="20000"/>
                    <a:lumOff val="80000"/>
                  </a:schemeClr>
                </a:solidFill>
                <a:effectLst/>
                <a:latin typeface="Lato" panose="020F0502020204030203" pitchFamily="34" charset="0"/>
              </a:rPr>
              <a:t>family history of suicide attempts</a:t>
            </a:r>
          </a:p>
          <a:p>
            <a:pPr algn="l">
              <a:buFont typeface="Arial" panose="020B0604020202020204" pitchFamily="34" charset="0"/>
              <a:buChar char="•"/>
            </a:pPr>
            <a:r>
              <a:rPr lang="en-GB" sz="2000" b="0" i="0" dirty="0">
                <a:solidFill>
                  <a:schemeClr val="accent4">
                    <a:lumMod val="20000"/>
                    <a:lumOff val="80000"/>
                  </a:schemeClr>
                </a:solidFill>
                <a:effectLst/>
                <a:latin typeface="Lato" panose="020F0502020204030203" pitchFamily="34" charset="0"/>
              </a:rPr>
              <a:t>exposure to violence</a:t>
            </a:r>
          </a:p>
          <a:p>
            <a:pPr algn="l">
              <a:buFont typeface="Arial" panose="020B0604020202020204" pitchFamily="34" charset="0"/>
              <a:buChar char="•"/>
            </a:pPr>
            <a:r>
              <a:rPr lang="en-GB" sz="2000" b="0" i="0" dirty="0">
                <a:solidFill>
                  <a:schemeClr val="accent4">
                    <a:lumMod val="20000"/>
                    <a:lumOff val="80000"/>
                  </a:schemeClr>
                </a:solidFill>
                <a:effectLst/>
                <a:latin typeface="Lato" panose="020F0502020204030203" pitchFamily="34" charset="0"/>
              </a:rPr>
              <a:t>impulsivity</a:t>
            </a:r>
          </a:p>
          <a:p>
            <a:pPr algn="l">
              <a:buFont typeface="Arial" panose="020B0604020202020204" pitchFamily="34" charset="0"/>
              <a:buChar char="•"/>
            </a:pPr>
            <a:r>
              <a:rPr lang="en-GB" sz="2000" b="0" i="0" dirty="0">
                <a:solidFill>
                  <a:schemeClr val="accent4">
                    <a:lumMod val="20000"/>
                    <a:lumOff val="80000"/>
                  </a:schemeClr>
                </a:solidFill>
                <a:effectLst/>
                <a:latin typeface="Lato" panose="020F0502020204030203" pitchFamily="34" charset="0"/>
              </a:rPr>
              <a:t>aggressive or disruptive </a:t>
            </a:r>
            <a:r>
              <a:rPr lang="en-GB" sz="2000" b="0" i="0" dirty="0" err="1">
                <a:solidFill>
                  <a:schemeClr val="accent4">
                    <a:lumMod val="20000"/>
                    <a:lumOff val="80000"/>
                  </a:schemeClr>
                </a:solidFill>
                <a:effectLst/>
                <a:latin typeface="Lato" panose="020F0502020204030203" pitchFamily="34" charset="0"/>
              </a:rPr>
              <a:t>behavior</a:t>
            </a:r>
            <a:endParaRPr lang="en-GB" sz="2000" b="0" i="0" dirty="0">
              <a:solidFill>
                <a:schemeClr val="accent4">
                  <a:lumMod val="20000"/>
                  <a:lumOff val="80000"/>
                </a:schemeClr>
              </a:solidFill>
              <a:effectLst/>
              <a:latin typeface="Lato" panose="020F0502020204030203" pitchFamily="34" charset="0"/>
            </a:endParaRPr>
          </a:p>
          <a:p>
            <a:pPr algn="l">
              <a:buFont typeface="Arial" panose="020B0604020202020204" pitchFamily="34" charset="0"/>
              <a:buChar char="•"/>
            </a:pPr>
            <a:r>
              <a:rPr lang="en-GB" sz="2000" b="0" i="0" dirty="0">
                <a:solidFill>
                  <a:schemeClr val="accent4">
                    <a:lumMod val="20000"/>
                    <a:lumOff val="80000"/>
                  </a:schemeClr>
                </a:solidFill>
                <a:effectLst/>
                <a:latin typeface="Lato" panose="020F0502020204030203" pitchFamily="34" charset="0"/>
              </a:rPr>
              <a:t>access to firearms</a:t>
            </a:r>
          </a:p>
          <a:p>
            <a:pPr algn="l">
              <a:buFont typeface="Arial" panose="020B0604020202020204" pitchFamily="34" charset="0"/>
              <a:buChar char="•"/>
            </a:pPr>
            <a:r>
              <a:rPr lang="en-GB" sz="2000" b="0" i="0" dirty="0">
                <a:solidFill>
                  <a:srgbClr val="FFFF00"/>
                </a:solidFill>
                <a:effectLst/>
                <a:latin typeface="Lato" panose="020F0502020204030203" pitchFamily="34" charset="0"/>
              </a:rPr>
              <a:t>bullying</a:t>
            </a:r>
          </a:p>
          <a:p>
            <a:pPr algn="l">
              <a:buFont typeface="Arial" panose="020B0604020202020204" pitchFamily="34" charset="0"/>
              <a:buChar char="•"/>
            </a:pPr>
            <a:r>
              <a:rPr lang="en-GB" sz="2000" b="0" i="0" dirty="0">
                <a:solidFill>
                  <a:schemeClr val="accent4">
                    <a:lumMod val="20000"/>
                    <a:lumOff val="80000"/>
                  </a:schemeClr>
                </a:solidFill>
                <a:effectLst/>
                <a:latin typeface="Lato" panose="020F0502020204030203" pitchFamily="34" charset="0"/>
              </a:rPr>
              <a:t>feelings of hopelessness or helplessness</a:t>
            </a:r>
          </a:p>
          <a:p>
            <a:pPr algn="l">
              <a:buFont typeface="Arial" panose="020B0604020202020204" pitchFamily="34" charset="0"/>
              <a:buChar char="•"/>
            </a:pPr>
            <a:r>
              <a:rPr lang="en-GB" sz="2000" b="0" i="0" dirty="0">
                <a:solidFill>
                  <a:srgbClr val="FFFF00"/>
                </a:solidFill>
                <a:effectLst/>
                <a:latin typeface="Lato" panose="020F0502020204030203" pitchFamily="34" charset="0"/>
              </a:rPr>
              <a:t>acute loss or rejection</a:t>
            </a:r>
          </a:p>
          <a:p>
            <a:endParaRPr lang="en-GB" sz="2000" dirty="0">
              <a:solidFill>
                <a:schemeClr val="accent4">
                  <a:lumMod val="20000"/>
                  <a:lumOff val="80000"/>
                </a:schemeClr>
              </a:solidFill>
            </a:endParaRPr>
          </a:p>
        </p:txBody>
      </p:sp>
      <p:pic>
        <p:nvPicPr>
          <p:cNvPr id="6" name="Picture Placeholder 5">
            <a:extLst>
              <a:ext uri="{FF2B5EF4-FFF2-40B4-BE49-F238E27FC236}">
                <a16:creationId xmlns:a16="http://schemas.microsoft.com/office/drawing/2014/main" id="{84111E4B-D7BB-47A0-B934-76EF82E3A2A8}"/>
              </a:ext>
            </a:extLst>
          </p:cNvPr>
          <p:cNvPicPr>
            <a:picLocks noGrp="1" noChangeAspect="1"/>
          </p:cNvPicPr>
          <p:nvPr>
            <p:ph type="pic" sz="quarter" idx="15"/>
          </p:nvPr>
        </p:nvPicPr>
        <p:blipFill>
          <a:blip r:embed="rId2"/>
          <a:srcRect l="18254" r="18254"/>
          <a:stretch>
            <a:fillRect/>
          </a:stretch>
        </p:blipFill>
        <p:spPr>
          <a:prstGeom prst="rect">
            <a:avLst/>
          </a:prstGeom>
          <a:ln>
            <a:noFill/>
          </a:ln>
          <a:effectLst>
            <a:softEdge rad="112500"/>
          </a:effectLst>
        </p:spPr>
      </p:pic>
    </p:spTree>
    <p:extLst>
      <p:ext uri="{BB962C8B-B14F-4D97-AF65-F5344CB8AC3E}">
        <p14:creationId xmlns:p14="http://schemas.microsoft.com/office/powerpoint/2010/main" val="9470974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A834F-E67C-4337-91E9-0E4E88DF5E06}"/>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D2828B21-5EF3-4FD6-9320-2DBB43FF9F48}"/>
              </a:ext>
            </a:extLst>
          </p:cNvPr>
          <p:cNvSpPr>
            <a:spLocks noGrp="1"/>
          </p:cNvSpPr>
          <p:nvPr>
            <p:ph type="body" sz="quarter" idx="14"/>
          </p:nvPr>
        </p:nvSpPr>
        <p:spPr>
          <a:xfrm>
            <a:off x="457199" y="3072383"/>
            <a:ext cx="5851585" cy="3190393"/>
          </a:xfrm>
        </p:spPr>
        <p:txBody>
          <a:bodyPr/>
          <a:lstStyle/>
          <a:p>
            <a:pPr algn="l" rtl="0" eaLnBrk="1" hangingPunct="1"/>
            <a:r>
              <a:rPr lang="en-US" altLang="en-US" sz="2000" dirty="0">
                <a:solidFill>
                  <a:schemeClr val="accent4">
                    <a:lumMod val="20000"/>
                    <a:lumOff val="80000"/>
                  </a:schemeClr>
                </a:solidFill>
                <a:latin typeface="Lato" panose="020F0502020204030203" pitchFamily="34" charset="0"/>
              </a:rPr>
              <a:t>Children and adolescents who reported suicidal ideation or suicide attempts experience high rates of cumulative stresses, including:</a:t>
            </a:r>
          </a:p>
          <a:p>
            <a:pPr lvl="1" algn="l" rtl="0" eaLnBrk="1" hangingPunct="1"/>
            <a:r>
              <a:rPr lang="en-US" altLang="en-US" sz="2000" dirty="0">
                <a:solidFill>
                  <a:schemeClr val="accent4">
                    <a:lumMod val="20000"/>
                    <a:lumOff val="80000"/>
                  </a:schemeClr>
                </a:solidFill>
                <a:latin typeface="Lato" panose="020F0502020204030203" pitchFamily="34" charset="0"/>
              </a:rPr>
              <a:t> family losses due to deaths and separations, illness, hospitalization, multiple family moves, family discord involving arguments, overt violence</a:t>
            </a:r>
          </a:p>
          <a:p>
            <a:pPr lvl="1" algn="l" rtl="0" eaLnBrk="1" hangingPunct="1"/>
            <a:r>
              <a:rPr lang="en-US" altLang="en-US" sz="2000" dirty="0">
                <a:solidFill>
                  <a:schemeClr val="accent4">
                    <a:lumMod val="20000"/>
                    <a:lumOff val="80000"/>
                  </a:schemeClr>
                </a:solidFill>
                <a:latin typeface="Lato" panose="020F0502020204030203" pitchFamily="34" charset="0"/>
              </a:rPr>
              <a:t>parental psychiatric disorders </a:t>
            </a:r>
          </a:p>
          <a:p>
            <a:endParaRPr lang="en-GB" dirty="0"/>
          </a:p>
        </p:txBody>
      </p:sp>
      <p:pic>
        <p:nvPicPr>
          <p:cNvPr id="6" name="Picture Placeholder 5" descr="A person looking at a drawing&#10;&#10;Description automatically generated with low confidence">
            <a:extLst>
              <a:ext uri="{FF2B5EF4-FFF2-40B4-BE49-F238E27FC236}">
                <a16:creationId xmlns:a16="http://schemas.microsoft.com/office/drawing/2014/main" id="{661A6067-87CE-495E-89BD-FED360FA7523}"/>
              </a:ext>
            </a:extLst>
          </p:cNvPr>
          <p:cNvPicPr>
            <a:picLocks noGrp="1" noChangeAspect="1"/>
          </p:cNvPicPr>
          <p:nvPr>
            <p:ph type="pic" sz="quarter" idx="15"/>
          </p:nvPr>
        </p:nvPicPr>
        <p:blipFill>
          <a:blip r:embed="rId2"/>
          <a:srcRect l="26369" r="26369"/>
          <a:stretch>
            <a:fillRect/>
          </a:stretch>
        </p:blipFill>
        <p:spPr>
          <a:prstGeom prst="rect">
            <a:avLst/>
          </a:prstGeom>
          <a:ln>
            <a:noFill/>
          </a:ln>
          <a:effectLst>
            <a:softEdge rad="112500"/>
          </a:effectLst>
        </p:spPr>
      </p:pic>
    </p:spTree>
    <p:extLst>
      <p:ext uri="{BB962C8B-B14F-4D97-AF65-F5344CB8AC3E}">
        <p14:creationId xmlns:p14="http://schemas.microsoft.com/office/powerpoint/2010/main" val="23513171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17922-9B9C-4B17-854C-66AEFEC53E7F}"/>
              </a:ext>
            </a:extLst>
          </p:cNvPr>
          <p:cNvSpPr>
            <a:spLocks noGrp="1"/>
          </p:cNvSpPr>
          <p:nvPr>
            <p:ph type="title"/>
          </p:nvPr>
        </p:nvSpPr>
        <p:spPr/>
        <p:txBody>
          <a:bodyPr/>
          <a:lstStyle/>
          <a:p>
            <a:endParaRPr lang="en-GB" dirty="0"/>
          </a:p>
        </p:txBody>
      </p:sp>
      <p:sp>
        <p:nvSpPr>
          <p:cNvPr id="3" name="Text Placeholder 2">
            <a:extLst>
              <a:ext uri="{FF2B5EF4-FFF2-40B4-BE49-F238E27FC236}">
                <a16:creationId xmlns:a16="http://schemas.microsoft.com/office/drawing/2014/main" id="{8B4373A8-3FBC-40B2-8276-1AEC0F15F92A}"/>
              </a:ext>
            </a:extLst>
          </p:cNvPr>
          <p:cNvSpPr>
            <a:spLocks noGrp="1"/>
          </p:cNvSpPr>
          <p:nvPr>
            <p:ph type="body" sz="quarter" idx="14"/>
          </p:nvPr>
        </p:nvSpPr>
        <p:spPr/>
        <p:txBody>
          <a:bodyPr/>
          <a:lstStyle/>
          <a:p>
            <a:pPr algn="l"/>
            <a:r>
              <a:rPr lang="en-GB" sz="2400" b="0" i="0" u="none" strike="noStrike" baseline="0" dirty="0">
                <a:solidFill>
                  <a:srgbClr val="404040"/>
                </a:solidFill>
                <a:latin typeface="CIDFont+F2"/>
              </a:rPr>
              <a:t>Risk factors are habits or histories that put someone at greater</a:t>
            </a:r>
          </a:p>
          <a:p>
            <a:pPr algn="l"/>
            <a:r>
              <a:rPr lang="en-GB" sz="2400" b="0" i="0" u="none" strike="noStrike" baseline="0" dirty="0">
                <a:solidFill>
                  <a:srgbClr val="404040"/>
                </a:solidFill>
                <a:latin typeface="CIDFont+F2"/>
              </a:rPr>
              <a:t>likelihood of having a problem.</a:t>
            </a:r>
          </a:p>
          <a:p>
            <a:pPr algn="l"/>
            <a:r>
              <a:rPr lang="en-GB" sz="2400" b="0" i="0" u="none" strike="noStrike" baseline="0" dirty="0">
                <a:solidFill>
                  <a:srgbClr val="404040"/>
                </a:solidFill>
                <a:latin typeface="CIDFont+F2"/>
              </a:rPr>
              <a:t>Some of the risk factors for suicide may be </a:t>
            </a:r>
            <a:r>
              <a:rPr lang="en-GB" sz="2400" b="0" i="0" u="none" strike="noStrike" baseline="0" dirty="0">
                <a:solidFill>
                  <a:srgbClr val="FFFF00"/>
                </a:solidFill>
                <a:latin typeface="CIDFont+F2"/>
              </a:rPr>
              <a:t>inherited</a:t>
            </a:r>
            <a:r>
              <a:rPr lang="en-GB" sz="2400" b="0" i="0" u="none" strike="noStrike" baseline="0" dirty="0">
                <a:solidFill>
                  <a:srgbClr val="FF0000"/>
                </a:solidFill>
                <a:latin typeface="CIDFont+F2"/>
              </a:rPr>
              <a:t>, </a:t>
            </a:r>
            <a:r>
              <a:rPr lang="en-GB" sz="2400" b="0" i="0" u="none" strike="noStrike" baseline="0" dirty="0">
                <a:solidFill>
                  <a:srgbClr val="404040"/>
                </a:solidFill>
                <a:latin typeface="CIDFont+F2"/>
              </a:rPr>
              <a:t>such as a </a:t>
            </a:r>
            <a:r>
              <a:rPr lang="en-GB" sz="2400" b="0" i="0" u="none" strike="noStrike" baseline="0" dirty="0">
                <a:solidFill>
                  <a:srgbClr val="FFFF00"/>
                </a:solidFill>
                <a:latin typeface="CIDFont+F2"/>
              </a:rPr>
              <a:t>family</a:t>
            </a:r>
            <a:r>
              <a:rPr lang="en-GB" sz="2400" b="0" i="0" u="none" strike="noStrike" baseline="0" dirty="0">
                <a:solidFill>
                  <a:srgbClr val="FF0000"/>
                </a:solidFill>
                <a:latin typeface="CIDFont+F2"/>
              </a:rPr>
              <a:t> </a:t>
            </a:r>
            <a:r>
              <a:rPr lang="en-GB" sz="2400" b="0" i="0" u="none" strike="noStrike" baseline="0" dirty="0">
                <a:solidFill>
                  <a:srgbClr val="FFFF00"/>
                </a:solidFill>
                <a:latin typeface="CIDFont+F2"/>
              </a:rPr>
              <a:t>history of suicide</a:t>
            </a:r>
            <a:r>
              <a:rPr lang="en-GB" sz="2400" b="0" i="0" u="none" strike="noStrike" baseline="0" dirty="0">
                <a:solidFill>
                  <a:srgbClr val="FF0000"/>
                </a:solidFill>
                <a:latin typeface="CIDFont+F2"/>
              </a:rPr>
              <a:t>.</a:t>
            </a:r>
          </a:p>
          <a:p>
            <a:pPr algn="l"/>
            <a:r>
              <a:rPr lang="en-GB" sz="2400" b="0" i="0" u="none" strike="noStrike" baseline="0" dirty="0">
                <a:solidFill>
                  <a:srgbClr val="404040"/>
                </a:solidFill>
                <a:latin typeface="CIDFont+F2"/>
              </a:rPr>
              <a:t>Others, like </a:t>
            </a:r>
            <a:r>
              <a:rPr lang="en-GB" sz="2400" b="0" i="0" u="none" strike="noStrike" baseline="0" dirty="0">
                <a:solidFill>
                  <a:srgbClr val="FFFF00"/>
                </a:solidFill>
                <a:latin typeface="CIDFont+F2"/>
              </a:rPr>
              <a:t>physical illness,</a:t>
            </a:r>
            <a:r>
              <a:rPr lang="en-GB" sz="2400" b="0" i="0" u="none" strike="noStrike" baseline="0" dirty="0">
                <a:solidFill>
                  <a:srgbClr val="404040"/>
                </a:solidFill>
                <a:latin typeface="CIDFont+F2"/>
              </a:rPr>
              <a:t> may also be out of your control.</a:t>
            </a:r>
            <a:endParaRPr lang="en-GB" sz="2400" dirty="0"/>
          </a:p>
        </p:txBody>
      </p:sp>
      <p:pic>
        <p:nvPicPr>
          <p:cNvPr id="6" name="Picture Placeholder 5">
            <a:extLst>
              <a:ext uri="{FF2B5EF4-FFF2-40B4-BE49-F238E27FC236}">
                <a16:creationId xmlns:a16="http://schemas.microsoft.com/office/drawing/2014/main" id="{59E6F625-5DAD-4B67-8B50-DAB265378192}"/>
              </a:ext>
            </a:extLst>
          </p:cNvPr>
          <p:cNvPicPr>
            <a:picLocks noGrp="1" noChangeAspect="1"/>
          </p:cNvPicPr>
          <p:nvPr>
            <p:ph type="pic" sz="quarter" idx="15"/>
          </p:nvPr>
        </p:nvPicPr>
        <p:blipFill>
          <a:blip r:embed="rId2"/>
          <a:srcRect l="26283" r="26283"/>
          <a:stretch>
            <a:fillRect/>
          </a:stretch>
        </p:blipFill>
        <p:spPr>
          <a:prstGeom prst="rect">
            <a:avLst/>
          </a:prstGeom>
          <a:ln>
            <a:noFill/>
          </a:ln>
          <a:effectLst>
            <a:softEdge rad="112500"/>
          </a:effectLst>
        </p:spPr>
      </p:pic>
    </p:spTree>
    <p:extLst>
      <p:ext uri="{BB962C8B-B14F-4D97-AF65-F5344CB8AC3E}">
        <p14:creationId xmlns:p14="http://schemas.microsoft.com/office/powerpoint/2010/main" val="8163165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1D939-274F-434C-9299-37DE5D12967C}"/>
              </a:ext>
            </a:extLst>
          </p:cNvPr>
          <p:cNvSpPr>
            <a:spLocks noGrp="1"/>
          </p:cNvSpPr>
          <p:nvPr>
            <p:ph type="title"/>
          </p:nvPr>
        </p:nvSpPr>
        <p:spPr/>
        <p:txBody>
          <a:bodyPr/>
          <a:lstStyle/>
          <a:p>
            <a:endParaRPr lang="en-GB" dirty="0"/>
          </a:p>
        </p:txBody>
      </p:sp>
      <p:sp>
        <p:nvSpPr>
          <p:cNvPr id="3" name="Text Placeholder 2">
            <a:extLst>
              <a:ext uri="{FF2B5EF4-FFF2-40B4-BE49-F238E27FC236}">
                <a16:creationId xmlns:a16="http://schemas.microsoft.com/office/drawing/2014/main" id="{573BB029-A517-49AD-9E2F-4288428B9FC2}"/>
              </a:ext>
            </a:extLst>
          </p:cNvPr>
          <p:cNvSpPr>
            <a:spLocks noGrp="1"/>
          </p:cNvSpPr>
          <p:nvPr>
            <p:ph type="body" sz="quarter" idx="14"/>
          </p:nvPr>
        </p:nvSpPr>
        <p:spPr/>
        <p:txBody>
          <a:bodyPr/>
          <a:lstStyle/>
          <a:p>
            <a:pPr algn="l"/>
            <a:r>
              <a:rPr lang="en-GB" sz="2800" b="0" i="0" u="none" strike="noStrike" baseline="0" dirty="0">
                <a:solidFill>
                  <a:srgbClr val="E288B6"/>
                </a:solidFill>
                <a:latin typeface="CIDFont+F5"/>
              </a:rPr>
              <a:t>The primary risk factor for suicide is psychopathology</a:t>
            </a:r>
          </a:p>
          <a:p>
            <a:pPr algn="l"/>
            <a:r>
              <a:rPr lang="en-GB" sz="2800" b="0" i="0" u="none" strike="noStrike" baseline="0" dirty="0">
                <a:solidFill>
                  <a:srgbClr val="E288B6"/>
                </a:solidFill>
                <a:latin typeface="CIDFont+F4"/>
              </a:rPr>
              <a:t> </a:t>
            </a:r>
            <a:r>
              <a:rPr lang="en-GB" sz="2800" dirty="0">
                <a:solidFill>
                  <a:srgbClr val="E288B6"/>
                </a:solidFill>
                <a:latin typeface="CIDFont+F5"/>
              </a:rPr>
              <a:t>T</a:t>
            </a:r>
            <a:r>
              <a:rPr lang="en-GB" sz="2800" b="0" i="0" u="none" strike="noStrike" baseline="0" dirty="0">
                <a:solidFill>
                  <a:srgbClr val="E288B6"/>
                </a:solidFill>
                <a:latin typeface="CIDFont+F5"/>
              </a:rPr>
              <a:t>he </a:t>
            </a:r>
            <a:r>
              <a:rPr lang="en-GB" sz="2800" b="0" i="0" u="none" strike="noStrike" baseline="0" dirty="0">
                <a:solidFill>
                  <a:schemeClr val="accent5">
                    <a:lumMod val="75000"/>
                  </a:schemeClr>
                </a:solidFill>
                <a:latin typeface="CIDFont+F5"/>
              </a:rPr>
              <a:t>nature of the stressor may be less important than the actual </a:t>
            </a:r>
            <a:r>
              <a:rPr lang="en-GB" sz="2800" b="0" i="0" u="none" strike="noStrike" baseline="0" dirty="0">
                <a:solidFill>
                  <a:srgbClr val="FFFF00"/>
                </a:solidFill>
                <a:latin typeface="CIDFont+F5"/>
              </a:rPr>
              <a:t>number</a:t>
            </a:r>
            <a:r>
              <a:rPr lang="en-GB" sz="2800" b="0" i="0" u="none" strike="noStrike" baseline="0" dirty="0">
                <a:solidFill>
                  <a:schemeClr val="accent5">
                    <a:lumMod val="75000"/>
                  </a:schemeClr>
                </a:solidFill>
                <a:latin typeface="CIDFont+F5"/>
              </a:rPr>
              <a:t> </a:t>
            </a:r>
            <a:r>
              <a:rPr lang="en-GB" sz="2800" b="0" i="0" u="none" strike="noStrike" baseline="0" dirty="0">
                <a:solidFill>
                  <a:srgbClr val="E288B6"/>
                </a:solidFill>
                <a:latin typeface="CIDFont+F5"/>
              </a:rPr>
              <a:t>of stressors. </a:t>
            </a:r>
          </a:p>
          <a:p>
            <a:pPr algn="l"/>
            <a:r>
              <a:rPr lang="en-GB" sz="2800" b="0" i="0" u="none" strike="noStrike" baseline="0" dirty="0">
                <a:solidFill>
                  <a:srgbClr val="E288B6"/>
                </a:solidFill>
                <a:latin typeface="CIDFont+F5"/>
              </a:rPr>
              <a:t>The greater the number of stressors in a person’s life, the higher the suicide risk.</a:t>
            </a:r>
            <a:endParaRPr lang="en-GB" sz="2800" dirty="0">
              <a:solidFill>
                <a:srgbClr val="E288B6"/>
              </a:solidFill>
            </a:endParaRPr>
          </a:p>
        </p:txBody>
      </p:sp>
      <p:pic>
        <p:nvPicPr>
          <p:cNvPr id="6" name="Picture Placeholder 5" descr="A picture containing outdoor, person&#10;&#10;Description automatically generated">
            <a:extLst>
              <a:ext uri="{FF2B5EF4-FFF2-40B4-BE49-F238E27FC236}">
                <a16:creationId xmlns:a16="http://schemas.microsoft.com/office/drawing/2014/main" id="{697F3F22-6A16-40F9-999A-0514E45CD3F1}"/>
              </a:ext>
            </a:extLst>
          </p:cNvPr>
          <p:cNvPicPr>
            <a:picLocks noGrp="1" noChangeAspect="1"/>
          </p:cNvPicPr>
          <p:nvPr>
            <p:ph type="pic" sz="quarter" idx="15"/>
          </p:nvPr>
        </p:nvPicPr>
        <p:blipFill>
          <a:blip r:embed="rId2"/>
          <a:srcRect l="26283" r="26283"/>
          <a:stretch>
            <a:fillRect/>
          </a:stretch>
        </p:blipFill>
        <p:spPr>
          <a:prstGeom prst="rect">
            <a:avLst/>
          </a:prstGeom>
          <a:ln>
            <a:noFill/>
          </a:ln>
          <a:effectLst>
            <a:softEdge rad="112500"/>
          </a:effectLst>
        </p:spPr>
      </p:pic>
    </p:spTree>
    <p:extLst>
      <p:ext uri="{BB962C8B-B14F-4D97-AF65-F5344CB8AC3E}">
        <p14:creationId xmlns:p14="http://schemas.microsoft.com/office/powerpoint/2010/main" val="26303993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9F7FA-BB06-4DAF-85D5-95BB067EC83A}"/>
              </a:ext>
            </a:extLst>
          </p:cNvPr>
          <p:cNvSpPr>
            <a:spLocks noGrp="1"/>
          </p:cNvSpPr>
          <p:nvPr>
            <p:ph type="title"/>
          </p:nvPr>
        </p:nvSpPr>
        <p:spPr/>
        <p:txBody>
          <a:bodyPr>
            <a:normAutofit/>
          </a:bodyPr>
          <a:lstStyle/>
          <a:p>
            <a:pPr algn="ctr"/>
            <a:r>
              <a:rPr lang="en-GB" b="0" i="0" u="none" strike="noStrike" baseline="0" dirty="0">
                <a:solidFill>
                  <a:srgbClr val="ECECEC"/>
                </a:solidFill>
                <a:latin typeface="CIDFont+F1"/>
              </a:rPr>
              <a:t>Concern about suicide when:</a:t>
            </a:r>
            <a:endParaRPr lang="en-GB" sz="6000" b="1" dirty="0"/>
          </a:p>
        </p:txBody>
      </p:sp>
      <p:sp>
        <p:nvSpPr>
          <p:cNvPr id="3" name="Text Placeholder 2">
            <a:extLst>
              <a:ext uri="{FF2B5EF4-FFF2-40B4-BE49-F238E27FC236}">
                <a16:creationId xmlns:a16="http://schemas.microsoft.com/office/drawing/2014/main" id="{A388C4BD-B922-445D-BD04-A81AF0697D73}"/>
              </a:ext>
            </a:extLst>
          </p:cNvPr>
          <p:cNvSpPr>
            <a:spLocks noGrp="1"/>
          </p:cNvSpPr>
          <p:nvPr>
            <p:ph type="body" sz="quarter" idx="14"/>
          </p:nvPr>
        </p:nvSpPr>
        <p:spPr/>
        <p:txBody>
          <a:bodyPr/>
          <a:lstStyle/>
          <a:p>
            <a:pPr algn="l"/>
            <a:r>
              <a:rPr lang="en-GB" sz="2800" b="0" i="0" u="none" strike="noStrike" baseline="0" dirty="0">
                <a:solidFill>
                  <a:srgbClr val="404040"/>
                </a:solidFill>
                <a:latin typeface="CIDFont+F2"/>
              </a:rPr>
              <a:t>Family history of </a:t>
            </a:r>
            <a:r>
              <a:rPr lang="en-GB" sz="2800" b="0" i="0" u="none" strike="noStrike" baseline="0" dirty="0">
                <a:solidFill>
                  <a:schemeClr val="accent5">
                    <a:lumMod val="75000"/>
                  </a:schemeClr>
                </a:solidFill>
                <a:latin typeface="CIDFont+F2"/>
              </a:rPr>
              <a:t>child maltreatment</a:t>
            </a:r>
          </a:p>
          <a:p>
            <a:pPr algn="l"/>
            <a:r>
              <a:rPr lang="en-GB" sz="2800" b="0" i="0" u="none" strike="noStrike" baseline="0" dirty="0">
                <a:solidFill>
                  <a:srgbClr val="FFFF00"/>
                </a:solidFill>
                <a:latin typeface="CIDFont+F2"/>
              </a:rPr>
              <a:t>Cultural</a:t>
            </a:r>
            <a:r>
              <a:rPr lang="en-GB" sz="2800" b="0" i="0" u="none" strike="noStrike" baseline="0" dirty="0">
                <a:solidFill>
                  <a:srgbClr val="404040"/>
                </a:solidFill>
                <a:latin typeface="CIDFont+F2"/>
              </a:rPr>
              <a:t> and religious beliefs (e.g., belief that suicide is noble resolution of a personal dilemma)</a:t>
            </a:r>
            <a:r>
              <a:rPr lang="en-GB" sz="2800" b="0" i="0" u="none" strike="noStrike" baseline="0" dirty="0">
                <a:solidFill>
                  <a:srgbClr val="B11513"/>
                </a:solidFill>
                <a:latin typeface="CIDFont+F4"/>
              </a:rPr>
              <a:t> </a:t>
            </a:r>
            <a:r>
              <a:rPr lang="en-GB" sz="2800" b="0" i="0" u="none" strike="noStrike" baseline="0" dirty="0">
                <a:solidFill>
                  <a:srgbClr val="404040"/>
                </a:solidFill>
                <a:latin typeface="CIDFont+F2"/>
              </a:rPr>
              <a:t>Local epidemics of suicide</a:t>
            </a:r>
            <a:endParaRPr lang="en-GB" sz="2800" dirty="0"/>
          </a:p>
        </p:txBody>
      </p:sp>
      <p:pic>
        <p:nvPicPr>
          <p:cNvPr id="8" name="Picture Placeholder 7">
            <a:extLst>
              <a:ext uri="{FF2B5EF4-FFF2-40B4-BE49-F238E27FC236}">
                <a16:creationId xmlns:a16="http://schemas.microsoft.com/office/drawing/2014/main" id="{A2984213-A5BB-42BC-B89D-0AE37FA9CBEB}"/>
              </a:ext>
            </a:extLst>
          </p:cNvPr>
          <p:cNvPicPr>
            <a:picLocks noGrp="1" noChangeAspect="1"/>
          </p:cNvPicPr>
          <p:nvPr>
            <p:ph type="pic" sz="quarter" idx="15"/>
          </p:nvPr>
        </p:nvPicPr>
        <p:blipFill>
          <a:blip r:embed="rId2"/>
          <a:srcRect l="26583" r="26583"/>
          <a:stretch>
            <a:fillRect/>
          </a:stretch>
        </p:blipFill>
        <p:spPr>
          <a:xfrm>
            <a:off x="7142672" y="457200"/>
            <a:ext cx="4592128" cy="6400800"/>
          </a:xfrm>
          <a:prstGeom prst="rect">
            <a:avLst/>
          </a:prstGeom>
          <a:ln>
            <a:noFill/>
          </a:ln>
          <a:effectLst>
            <a:softEdge rad="112500"/>
          </a:effectLst>
        </p:spPr>
      </p:pic>
    </p:spTree>
    <p:extLst>
      <p:ext uri="{BB962C8B-B14F-4D97-AF65-F5344CB8AC3E}">
        <p14:creationId xmlns:p14="http://schemas.microsoft.com/office/powerpoint/2010/main" val="2328330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C1554-02F9-4412-822A-B8BEE078A578}"/>
              </a:ext>
            </a:extLst>
          </p:cNvPr>
          <p:cNvSpPr>
            <a:spLocks noGrp="1"/>
          </p:cNvSpPr>
          <p:nvPr>
            <p:ph type="title"/>
          </p:nvPr>
        </p:nvSpPr>
        <p:spPr/>
        <p:txBody>
          <a:bodyPr>
            <a:normAutofit/>
          </a:bodyPr>
          <a:lstStyle/>
          <a:p>
            <a:r>
              <a:rPr lang="en-GB" b="0" i="0" u="none" strike="noStrike" baseline="0" dirty="0">
                <a:solidFill>
                  <a:srgbClr val="ECECEC"/>
                </a:solidFill>
                <a:latin typeface="CIDFont+F2"/>
              </a:rPr>
              <a:t>Protective Factors</a:t>
            </a:r>
            <a:endParaRPr lang="en-GB" sz="6000" dirty="0"/>
          </a:p>
        </p:txBody>
      </p:sp>
      <p:sp>
        <p:nvSpPr>
          <p:cNvPr id="3" name="Text Placeholder 2">
            <a:extLst>
              <a:ext uri="{FF2B5EF4-FFF2-40B4-BE49-F238E27FC236}">
                <a16:creationId xmlns:a16="http://schemas.microsoft.com/office/drawing/2014/main" id="{43966797-4C8A-43E2-B3BA-ADA14A1FCECA}"/>
              </a:ext>
            </a:extLst>
          </p:cNvPr>
          <p:cNvSpPr>
            <a:spLocks noGrp="1"/>
          </p:cNvSpPr>
          <p:nvPr>
            <p:ph type="body" sz="quarter" idx="14"/>
          </p:nvPr>
        </p:nvSpPr>
        <p:spPr>
          <a:xfrm>
            <a:off x="349342" y="2486526"/>
            <a:ext cx="6403605" cy="2871216"/>
          </a:xfrm>
        </p:spPr>
        <p:txBody>
          <a:bodyPr/>
          <a:lstStyle/>
          <a:p>
            <a:pPr algn="l"/>
            <a:r>
              <a:rPr lang="en-GB" sz="2400" b="0" i="0" u="none" strike="noStrike" baseline="0" dirty="0">
                <a:solidFill>
                  <a:schemeClr val="accent5">
                    <a:lumMod val="75000"/>
                  </a:schemeClr>
                </a:solidFill>
                <a:latin typeface="CIDFont+F2"/>
              </a:rPr>
              <a:t>Effective clinical care for </a:t>
            </a:r>
            <a:r>
              <a:rPr lang="en-GB" sz="2400" b="0" i="0" u="none" strike="noStrike" baseline="0" dirty="0">
                <a:solidFill>
                  <a:srgbClr val="FFFF00"/>
                </a:solidFill>
                <a:latin typeface="CIDFont+F2"/>
              </a:rPr>
              <a:t>mental</a:t>
            </a:r>
            <a:r>
              <a:rPr lang="en-GB" sz="2400" b="0" i="0" u="none" strike="noStrike" baseline="0" dirty="0">
                <a:solidFill>
                  <a:schemeClr val="accent5">
                    <a:lumMod val="75000"/>
                  </a:schemeClr>
                </a:solidFill>
                <a:latin typeface="CIDFont+F2"/>
              </a:rPr>
              <a:t>, </a:t>
            </a:r>
            <a:r>
              <a:rPr lang="en-GB" sz="2400" b="0" i="0" u="none" strike="noStrike" baseline="0" dirty="0">
                <a:solidFill>
                  <a:srgbClr val="FFFF00"/>
                </a:solidFill>
                <a:latin typeface="CIDFont+F2"/>
              </a:rPr>
              <a:t>physical</a:t>
            </a:r>
            <a:r>
              <a:rPr lang="en-GB" sz="2400" b="0" i="0" u="none" strike="noStrike" baseline="0" dirty="0">
                <a:solidFill>
                  <a:schemeClr val="accent5">
                    <a:lumMod val="75000"/>
                  </a:schemeClr>
                </a:solidFill>
                <a:latin typeface="CIDFont+F2"/>
              </a:rPr>
              <a:t>, and </a:t>
            </a:r>
            <a:r>
              <a:rPr lang="en-GB" sz="2400" b="0" i="0" u="none" strike="noStrike" baseline="0" dirty="0">
                <a:solidFill>
                  <a:srgbClr val="FFFF00"/>
                </a:solidFill>
                <a:latin typeface="CIDFont+F2"/>
              </a:rPr>
              <a:t>substance</a:t>
            </a:r>
            <a:r>
              <a:rPr lang="en-GB" sz="2400" b="0" i="0" u="none" strike="noStrike" baseline="0" dirty="0">
                <a:solidFill>
                  <a:schemeClr val="accent5">
                    <a:lumMod val="75000"/>
                  </a:schemeClr>
                </a:solidFill>
                <a:latin typeface="CIDFont+F2"/>
              </a:rPr>
              <a:t> abuse disorders.</a:t>
            </a:r>
          </a:p>
          <a:p>
            <a:pPr algn="l"/>
            <a:r>
              <a:rPr lang="en-GB" sz="2400" b="0" i="0" u="none" strike="noStrike" baseline="0" dirty="0">
                <a:solidFill>
                  <a:schemeClr val="accent5">
                    <a:lumMod val="75000"/>
                  </a:schemeClr>
                </a:solidFill>
                <a:latin typeface="CIDFont+F2"/>
              </a:rPr>
              <a:t>Easy </a:t>
            </a:r>
            <a:r>
              <a:rPr lang="en-GB" sz="2400" b="0" i="0" u="none" strike="noStrike" baseline="0" dirty="0">
                <a:solidFill>
                  <a:schemeClr val="accent3"/>
                </a:solidFill>
                <a:latin typeface="CIDFont+F2"/>
              </a:rPr>
              <a:t>access to a variety of clinical interventions and support </a:t>
            </a:r>
            <a:r>
              <a:rPr lang="en-GB" sz="2400" b="0" i="0" u="none" strike="noStrike" baseline="0" dirty="0">
                <a:solidFill>
                  <a:schemeClr val="accent5">
                    <a:lumMod val="75000"/>
                  </a:schemeClr>
                </a:solidFill>
                <a:latin typeface="CIDFont+F2"/>
              </a:rPr>
              <a:t>for help seeking.</a:t>
            </a:r>
          </a:p>
          <a:p>
            <a:pPr algn="l"/>
            <a:r>
              <a:rPr lang="en-GB" sz="2400" b="0" i="0" u="none" strike="noStrike" baseline="0" dirty="0">
                <a:solidFill>
                  <a:schemeClr val="accent5">
                    <a:lumMod val="75000"/>
                  </a:schemeClr>
                </a:solidFill>
                <a:latin typeface="CIDFont+F4"/>
              </a:rPr>
              <a:t> </a:t>
            </a:r>
            <a:r>
              <a:rPr lang="en-GB" sz="2400" b="0" i="0" u="none" strike="noStrike" baseline="0" dirty="0">
                <a:solidFill>
                  <a:srgbClr val="FFFF00"/>
                </a:solidFill>
                <a:latin typeface="CIDFont+F2"/>
              </a:rPr>
              <a:t>Family</a:t>
            </a:r>
            <a:r>
              <a:rPr lang="en-GB" sz="2400" b="0" i="0" u="none" strike="noStrike" baseline="0" dirty="0">
                <a:solidFill>
                  <a:schemeClr val="accent5">
                    <a:lumMod val="75000"/>
                  </a:schemeClr>
                </a:solidFill>
                <a:latin typeface="CIDFont+F2"/>
              </a:rPr>
              <a:t> and community support (connectedness)</a:t>
            </a:r>
          </a:p>
          <a:p>
            <a:pPr algn="l"/>
            <a:r>
              <a:rPr lang="en-GB" sz="2400" b="0" i="0" u="none" strike="noStrike" baseline="0" dirty="0">
                <a:solidFill>
                  <a:schemeClr val="accent5">
                    <a:lumMod val="75000"/>
                  </a:schemeClr>
                </a:solidFill>
                <a:latin typeface="CIDFont+F4"/>
              </a:rPr>
              <a:t> </a:t>
            </a:r>
            <a:r>
              <a:rPr lang="en-GB" sz="2400" b="0" i="0" u="none" strike="noStrike" baseline="0" dirty="0">
                <a:solidFill>
                  <a:schemeClr val="accent5">
                    <a:lumMod val="75000"/>
                  </a:schemeClr>
                </a:solidFill>
                <a:latin typeface="CIDFont+F2"/>
              </a:rPr>
              <a:t>Skills </a:t>
            </a:r>
            <a:r>
              <a:rPr lang="en-GB" sz="2400" b="0" i="0" u="none" strike="noStrike" baseline="0" dirty="0">
                <a:solidFill>
                  <a:srgbClr val="92D050"/>
                </a:solidFill>
                <a:latin typeface="CIDFont+F2"/>
              </a:rPr>
              <a:t>in problem solving</a:t>
            </a:r>
            <a:r>
              <a:rPr lang="en-GB" sz="2400" b="0" i="0" u="none" strike="noStrike" baseline="0" dirty="0">
                <a:solidFill>
                  <a:schemeClr val="accent5">
                    <a:lumMod val="75000"/>
                  </a:schemeClr>
                </a:solidFill>
                <a:latin typeface="CIDFont+F2"/>
              </a:rPr>
              <a:t>, </a:t>
            </a:r>
            <a:r>
              <a:rPr lang="en-GB" sz="2400" b="0" i="0" u="none" strike="noStrike" baseline="0" dirty="0">
                <a:solidFill>
                  <a:schemeClr val="accent6">
                    <a:lumMod val="60000"/>
                    <a:lumOff val="40000"/>
                  </a:schemeClr>
                </a:solidFill>
                <a:latin typeface="CIDFont+F2"/>
              </a:rPr>
              <a:t>conflict resolution</a:t>
            </a:r>
            <a:r>
              <a:rPr lang="en-GB" sz="2400" b="0" i="0" u="none" strike="noStrike" baseline="0" dirty="0">
                <a:solidFill>
                  <a:schemeClr val="accent5">
                    <a:lumMod val="75000"/>
                  </a:schemeClr>
                </a:solidFill>
                <a:latin typeface="CIDFont+F2"/>
              </a:rPr>
              <a:t>, </a:t>
            </a:r>
            <a:r>
              <a:rPr lang="en-GB" sz="2400" b="0" i="0" u="none" strike="noStrike" baseline="0" dirty="0">
                <a:solidFill>
                  <a:schemeClr val="accent5">
                    <a:lumMod val="60000"/>
                    <a:lumOff val="40000"/>
                  </a:schemeClr>
                </a:solidFill>
                <a:latin typeface="CIDFont+F2"/>
              </a:rPr>
              <a:t>and nonviolent ways of handling disputes</a:t>
            </a:r>
          </a:p>
          <a:p>
            <a:pPr algn="l"/>
            <a:r>
              <a:rPr lang="en-GB" sz="2400" b="0" i="0" u="none" strike="noStrike" baseline="0" dirty="0">
                <a:solidFill>
                  <a:srgbClr val="FFFF00"/>
                </a:solidFill>
                <a:latin typeface="CIDFont+F2"/>
              </a:rPr>
              <a:t>Cultural</a:t>
            </a:r>
            <a:r>
              <a:rPr lang="en-GB" sz="2400" b="0" i="0" u="none" strike="noStrike" baseline="0" dirty="0">
                <a:solidFill>
                  <a:schemeClr val="accent5">
                    <a:lumMod val="75000"/>
                  </a:schemeClr>
                </a:solidFill>
                <a:latin typeface="CIDFont+F2"/>
              </a:rPr>
              <a:t> and religious beliefs </a:t>
            </a:r>
            <a:endParaRPr lang="en-GB" sz="2400" dirty="0">
              <a:solidFill>
                <a:schemeClr val="accent5">
                  <a:lumMod val="75000"/>
                </a:schemeClr>
              </a:solidFill>
            </a:endParaRPr>
          </a:p>
        </p:txBody>
      </p:sp>
      <p:pic>
        <p:nvPicPr>
          <p:cNvPr id="6" name="Picture Placeholder 5" descr="A close-up of a person holding their hands together&#10;&#10;Description automatically generated with low confidence">
            <a:extLst>
              <a:ext uri="{FF2B5EF4-FFF2-40B4-BE49-F238E27FC236}">
                <a16:creationId xmlns:a16="http://schemas.microsoft.com/office/drawing/2014/main" id="{5586E98F-3939-4459-9DFB-8329C9BBBBC0}"/>
              </a:ext>
            </a:extLst>
          </p:cNvPr>
          <p:cNvPicPr>
            <a:picLocks noGrp="1" noChangeAspect="1"/>
          </p:cNvPicPr>
          <p:nvPr>
            <p:ph type="pic" sz="quarter" idx="15"/>
          </p:nvPr>
        </p:nvPicPr>
        <p:blipFill>
          <a:blip r:embed="rId2"/>
          <a:srcRect l="26283" r="26283"/>
          <a:stretch>
            <a:fillRect/>
          </a:stretch>
        </p:blipFill>
        <p:spPr>
          <a:prstGeom prst="rect">
            <a:avLst/>
          </a:prstGeom>
          <a:ln>
            <a:noFill/>
          </a:ln>
          <a:effectLst>
            <a:softEdge rad="112500"/>
          </a:effectLst>
        </p:spPr>
      </p:pic>
    </p:spTree>
    <p:extLst>
      <p:ext uri="{BB962C8B-B14F-4D97-AF65-F5344CB8AC3E}">
        <p14:creationId xmlns:p14="http://schemas.microsoft.com/office/powerpoint/2010/main" val="26313679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34284-1A46-429A-81C7-CA679ED1808E}"/>
              </a:ext>
            </a:extLst>
          </p:cNvPr>
          <p:cNvSpPr>
            <a:spLocks noGrp="1"/>
          </p:cNvSpPr>
          <p:nvPr>
            <p:ph type="title"/>
          </p:nvPr>
        </p:nvSpPr>
        <p:spPr/>
        <p:txBody>
          <a:bodyPr/>
          <a:lstStyle/>
          <a:p>
            <a:r>
              <a:rPr lang="en-GB" sz="3600" b="0" i="0" dirty="0">
                <a:solidFill>
                  <a:schemeClr val="accent4">
                    <a:lumMod val="20000"/>
                    <a:lumOff val="80000"/>
                  </a:schemeClr>
                </a:solidFill>
                <a:effectLst/>
                <a:latin typeface="Lato" panose="020F0502020204030203" pitchFamily="34" charset="0"/>
              </a:rPr>
              <a:t>warning signs</a:t>
            </a:r>
            <a:endParaRPr lang="en-GB" dirty="0"/>
          </a:p>
        </p:txBody>
      </p:sp>
      <p:sp>
        <p:nvSpPr>
          <p:cNvPr id="3" name="Text Placeholder 2">
            <a:extLst>
              <a:ext uri="{FF2B5EF4-FFF2-40B4-BE49-F238E27FC236}">
                <a16:creationId xmlns:a16="http://schemas.microsoft.com/office/drawing/2014/main" id="{4EE06297-8788-4874-88E4-2A98584FF2C8}"/>
              </a:ext>
            </a:extLst>
          </p:cNvPr>
          <p:cNvSpPr>
            <a:spLocks noGrp="1"/>
          </p:cNvSpPr>
          <p:nvPr>
            <p:ph type="body" sz="quarter" idx="14"/>
          </p:nvPr>
        </p:nvSpPr>
        <p:spPr>
          <a:xfrm>
            <a:off x="502078" y="2646038"/>
            <a:ext cx="4946904" cy="2871216"/>
          </a:xfrm>
        </p:spPr>
        <p:txBody>
          <a:bodyPr/>
          <a:lstStyle/>
          <a:p>
            <a:r>
              <a:rPr lang="en-GB" sz="2400" b="0" i="0" dirty="0">
                <a:solidFill>
                  <a:schemeClr val="accent4">
                    <a:lumMod val="20000"/>
                    <a:lumOff val="80000"/>
                  </a:schemeClr>
                </a:solidFill>
                <a:effectLst/>
                <a:latin typeface="Lato" panose="020F0502020204030203" pitchFamily="34" charset="0"/>
              </a:rPr>
              <a:t>Children and adolescents thinking about suicide may make openly suicidal statements or comments such as, "</a:t>
            </a:r>
            <a:r>
              <a:rPr lang="en-GB" sz="2400" b="0" i="0" dirty="0">
                <a:solidFill>
                  <a:srgbClr val="FFFF00"/>
                </a:solidFill>
                <a:effectLst/>
                <a:latin typeface="Lato" panose="020F0502020204030203" pitchFamily="34" charset="0"/>
              </a:rPr>
              <a:t>I wish I was dead</a:t>
            </a:r>
            <a:r>
              <a:rPr lang="en-GB" sz="2400" b="0" i="0" dirty="0">
                <a:solidFill>
                  <a:schemeClr val="accent4">
                    <a:lumMod val="20000"/>
                    <a:lumOff val="80000"/>
                  </a:schemeClr>
                </a:solidFill>
                <a:effectLst/>
                <a:latin typeface="Lato" panose="020F0502020204030203" pitchFamily="34" charset="0"/>
              </a:rPr>
              <a:t>," or "I won't be a problem for you much longer."</a:t>
            </a:r>
            <a:endParaRPr lang="en-GB" sz="2400" dirty="0">
              <a:solidFill>
                <a:schemeClr val="accent4">
                  <a:lumMod val="20000"/>
                  <a:lumOff val="80000"/>
                </a:schemeClr>
              </a:solidFill>
            </a:endParaRPr>
          </a:p>
        </p:txBody>
      </p:sp>
      <p:pic>
        <p:nvPicPr>
          <p:cNvPr id="8" name="Picture Placeholder 7" descr="A picture containing person, arm, crowd&#10;&#10;Description automatically generated">
            <a:extLst>
              <a:ext uri="{FF2B5EF4-FFF2-40B4-BE49-F238E27FC236}">
                <a16:creationId xmlns:a16="http://schemas.microsoft.com/office/drawing/2014/main" id="{24648E0D-A31A-4331-B729-7F22D4A6BCF1}"/>
              </a:ext>
            </a:extLst>
          </p:cNvPr>
          <p:cNvPicPr>
            <a:picLocks noGrp="1" noChangeAspect="1"/>
          </p:cNvPicPr>
          <p:nvPr>
            <p:ph type="pic" sz="quarter" idx="15"/>
          </p:nvPr>
        </p:nvPicPr>
        <p:blipFill>
          <a:blip r:embed="rId2"/>
          <a:srcRect l="26298" r="26298"/>
          <a:stretch>
            <a:fillRect/>
          </a:stretch>
        </p:blipFill>
        <p:spPr>
          <a:xfrm>
            <a:off x="7127447" y="309502"/>
            <a:ext cx="4562475" cy="6400801"/>
          </a:xfrm>
          <a:prstGeom prst="rect">
            <a:avLst/>
          </a:prstGeom>
          <a:ln>
            <a:noFill/>
          </a:ln>
          <a:effectLst>
            <a:softEdge rad="112500"/>
          </a:effectLst>
        </p:spPr>
      </p:pic>
    </p:spTree>
    <p:extLst>
      <p:ext uri="{BB962C8B-B14F-4D97-AF65-F5344CB8AC3E}">
        <p14:creationId xmlns:p14="http://schemas.microsoft.com/office/powerpoint/2010/main" val="28863015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90264-446B-46A5-B19C-D908107206F4}"/>
              </a:ext>
            </a:extLst>
          </p:cNvPr>
          <p:cNvSpPr>
            <a:spLocks noGrp="1"/>
          </p:cNvSpPr>
          <p:nvPr>
            <p:ph type="title"/>
          </p:nvPr>
        </p:nvSpPr>
        <p:spPr/>
        <p:txBody>
          <a:bodyPr>
            <a:normAutofit/>
          </a:bodyPr>
          <a:lstStyle/>
          <a:p>
            <a:r>
              <a:rPr lang="en-GB" sz="3600" b="0" i="0" dirty="0">
                <a:solidFill>
                  <a:schemeClr val="accent4">
                    <a:lumMod val="20000"/>
                    <a:lumOff val="80000"/>
                  </a:schemeClr>
                </a:solidFill>
                <a:effectLst/>
                <a:latin typeface="Lato" panose="020F0502020204030203" pitchFamily="34" charset="0"/>
              </a:rPr>
              <a:t>Other warning signs associated with suicide can include:</a:t>
            </a:r>
            <a:endParaRPr lang="en-GB" dirty="0"/>
          </a:p>
        </p:txBody>
      </p:sp>
      <p:sp>
        <p:nvSpPr>
          <p:cNvPr id="3" name="Text Placeholder 2">
            <a:extLst>
              <a:ext uri="{FF2B5EF4-FFF2-40B4-BE49-F238E27FC236}">
                <a16:creationId xmlns:a16="http://schemas.microsoft.com/office/drawing/2014/main" id="{226077E3-4CA1-473E-BF15-3669A0462AB3}"/>
              </a:ext>
            </a:extLst>
          </p:cNvPr>
          <p:cNvSpPr>
            <a:spLocks noGrp="1"/>
          </p:cNvSpPr>
          <p:nvPr>
            <p:ph type="body" sz="quarter" idx="14"/>
          </p:nvPr>
        </p:nvSpPr>
        <p:spPr>
          <a:xfrm>
            <a:off x="457200" y="3072384"/>
            <a:ext cx="6190432" cy="2871216"/>
          </a:xfrm>
        </p:spPr>
        <p:txBody>
          <a:bodyPr/>
          <a:lstStyle/>
          <a:p>
            <a:pPr algn="l">
              <a:buFont typeface="Arial" panose="020B0604020202020204" pitchFamily="34" charset="0"/>
              <a:buChar char="•"/>
            </a:pPr>
            <a:r>
              <a:rPr lang="en-GB" sz="2400" b="0" i="0" dirty="0">
                <a:solidFill>
                  <a:srgbClr val="FFFF00"/>
                </a:solidFill>
                <a:effectLst/>
                <a:latin typeface="Lato" panose="020F0502020204030203" pitchFamily="34" charset="0"/>
              </a:rPr>
              <a:t>changes in </a:t>
            </a:r>
            <a:r>
              <a:rPr lang="en-GB" sz="2400" b="0" i="0" dirty="0">
                <a:solidFill>
                  <a:schemeClr val="accent3"/>
                </a:solidFill>
                <a:effectLst/>
                <a:latin typeface="Lato" panose="020F0502020204030203" pitchFamily="34" charset="0"/>
              </a:rPr>
              <a:t>eating or sleeping habits</a:t>
            </a:r>
          </a:p>
          <a:p>
            <a:pPr algn="l">
              <a:buFont typeface="Arial" panose="020B0604020202020204" pitchFamily="34" charset="0"/>
              <a:buChar char="•"/>
            </a:pPr>
            <a:r>
              <a:rPr lang="en-GB" sz="2400" b="0" i="0" dirty="0">
                <a:solidFill>
                  <a:srgbClr val="FFFF00"/>
                </a:solidFill>
                <a:effectLst/>
                <a:latin typeface="Lato" panose="020F0502020204030203" pitchFamily="34" charset="0"/>
              </a:rPr>
              <a:t>frequent or </a:t>
            </a:r>
            <a:r>
              <a:rPr lang="en-GB" sz="2400" b="0" i="0" dirty="0">
                <a:solidFill>
                  <a:schemeClr val="accent3"/>
                </a:solidFill>
                <a:effectLst/>
                <a:latin typeface="Lato" panose="020F0502020204030203" pitchFamily="34" charset="0"/>
              </a:rPr>
              <a:t>pervasive sadness</a:t>
            </a:r>
          </a:p>
          <a:p>
            <a:pPr algn="l">
              <a:buFont typeface="Arial" panose="020B0604020202020204" pitchFamily="34" charset="0"/>
              <a:buChar char="•"/>
            </a:pPr>
            <a:r>
              <a:rPr lang="en-GB" sz="2400" b="0" i="0" dirty="0">
                <a:solidFill>
                  <a:srgbClr val="FFFF00"/>
                </a:solidFill>
                <a:effectLst/>
                <a:latin typeface="Lato" panose="020F0502020204030203" pitchFamily="34" charset="0"/>
              </a:rPr>
              <a:t>withdrawal from </a:t>
            </a:r>
            <a:r>
              <a:rPr lang="en-GB" sz="2400" b="0" i="0" dirty="0">
                <a:solidFill>
                  <a:schemeClr val="accent3"/>
                </a:solidFill>
                <a:effectLst/>
                <a:latin typeface="Lato" panose="020F0502020204030203" pitchFamily="34" charset="0"/>
              </a:rPr>
              <a:t>friends</a:t>
            </a:r>
            <a:r>
              <a:rPr lang="en-GB" sz="2400" b="0" i="0" dirty="0">
                <a:solidFill>
                  <a:srgbClr val="FFFF00"/>
                </a:solidFill>
                <a:effectLst/>
                <a:latin typeface="Lato" panose="020F0502020204030203" pitchFamily="34" charset="0"/>
              </a:rPr>
              <a:t>, </a:t>
            </a:r>
            <a:r>
              <a:rPr lang="en-GB" sz="2400" b="0" i="0" dirty="0">
                <a:solidFill>
                  <a:schemeClr val="accent3"/>
                </a:solidFill>
                <a:effectLst/>
                <a:latin typeface="Lato" panose="020F0502020204030203" pitchFamily="34" charset="0"/>
              </a:rPr>
              <a:t>family</a:t>
            </a:r>
            <a:r>
              <a:rPr lang="en-GB" sz="2400" b="0" i="0" dirty="0">
                <a:solidFill>
                  <a:srgbClr val="FFFF00"/>
                </a:solidFill>
                <a:effectLst/>
                <a:latin typeface="Lato" panose="020F0502020204030203" pitchFamily="34" charset="0"/>
              </a:rPr>
              <a:t>, and </a:t>
            </a:r>
            <a:r>
              <a:rPr lang="en-GB" sz="2400" b="0" i="0" dirty="0">
                <a:solidFill>
                  <a:schemeClr val="accent3"/>
                </a:solidFill>
                <a:effectLst/>
                <a:latin typeface="Lato" panose="020F0502020204030203" pitchFamily="34" charset="0"/>
              </a:rPr>
              <a:t>regular activities</a:t>
            </a:r>
          </a:p>
          <a:p>
            <a:pPr algn="l">
              <a:buFont typeface="Arial" panose="020B0604020202020204" pitchFamily="34" charset="0"/>
              <a:buChar char="•"/>
            </a:pPr>
            <a:r>
              <a:rPr lang="en-GB" sz="2400" b="0" i="0" dirty="0">
                <a:solidFill>
                  <a:srgbClr val="FFFF00"/>
                </a:solidFill>
                <a:effectLst/>
                <a:latin typeface="Lato" panose="020F0502020204030203" pitchFamily="34" charset="0"/>
              </a:rPr>
              <a:t>frequent complaints about </a:t>
            </a:r>
            <a:r>
              <a:rPr lang="en-GB" sz="2400" b="0" i="0" dirty="0">
                <a:solidFill>
                  <a:schemeClr val="accent3"/>
                </a:solidFill>
                <a:effectLst/>
                <a:latin typeface="Lato" panose="020F0502020204030203" pitchFamily="34" charset="0"/>
              </a:rPr>
              <a:t>physical</a:t>
            </a:r>
            <a:r>
              <a:rPr lang="en-GB" sz="2400" b="0" i="0" dirty="0">
                <a:solidFill>
                  <a:srgbClr val="FFFF00"/>
                </a:solidFill>
                <a:effectLst/>
                <a:latin typeface="Lato" panose="020F0502020204030203" pitchFamily="34" charset="0"/>
              </a:rPr>
              <a:t> </a:t>
            </a:r>
            <a:r>
              <a:rPr lang="en-GB" sz="2400" b="0" i="0" dirty="0">
                <a:solidFill>
                  <a:schemeClr val="accent3"/>
                </a:solidFill>
                <a:effectLst/>
                <a:latin typeface="Lato" panose="020F0502020204030203" pitchFamily="34" charset="0"/>
              </a:rPr>
              <a:t>symptoms</a:t>
            </a:r>
            <a:r>
              <a:rPr lang="en-GB" sz="2400" b="0" i="0" dirty="0">
                <a:solidFill>
                  <a:srgbClr val="FFFF00"/>
                </a:solidFill>
                <a:effectLst/>
                <a:latin typeface="Lato" panose="020F0502020204030203" pitchFamily="34" charset="0"/>
              </a:rPr>
              <a:t> </a:t>
            </a:r>
          </a:p>
          <a:p>
            <a:pPr algn="l">
              <a:buFont typeface="Arial" panose="020B0604020202020204" pitchFamily="34" charset="0"/>
              <a:buChar char="•"/>
            </a:pPr>
            <a:r>
              <a:rPr lang="en-GB" sz="2400" b="0" i="0" dirty="0">
                <a:solidFill>
                  <a:srgbClr val="FFFF00"/>
                </a:solidFill>
                <a:effectLst/>
                <a:latin typeface="Lato" panose="020F0502020204030203" pitchFamily="34" charset="0"/>
              </a:rPr>
              <a:t>decline in the quality of </a:t>
            </a:r>
            <a:r>
              <a:rPr lang="en-GB" sz="2400" b="0" i="0" dirty="0">
                <a:solidFill>
                  <a:schemeClr val="accent3"/>
                </a:solidFill>
                <a:effectLst/>
                <a:latin typeface="Lato" panose="020F0502020204030203" pitchFamily="34" charset="0"/>
              </a:rPr>
              <a:t>schoolwork</a:t>
            </a:r>
          </a:p>
          <a:p>
            <a:pPr algn="l">
              <a:buFont typeface="Arial" panose="020B0604020202020204" pitchFamily="34" charset="0"/>
              <a:buChar char="•"/>
            </a:pPr>
            <a:r>
              <a:rPr lang="en-GB" sz="2400" b="0" i="0" dirty="0">
                <a:solidFill>
                  <a:schemeClr val="accent3"/>
                </a:solidFill>
                <a:effectLst/>
                <a:latin typeface="Lato" panose="020F0502020204030203" pitchFamily="34" charset="0"/>
              </a:rPr>
              <a:t>preoccupation</a:t>
            </a:r>
            <a:r>
              <a:rPr lang="en-GB" sz="2400" b="0" i="0" dirty="0">
                <a:solidFill>
                  <a:srgbClr val="FFFF00"/>
                </a:solidFill>
                <a:effectLst/>
                <a:latin typeface="Lato" panose="020F0502020204030203" pitchFamily="34" charset="0"/>
              </a:rPr>
              <a:t> with death and dying</a:t>
            </a:r>
          </a:p>
          <a:p>
            <a:endParaRPr lang="en-GB" sz="2400" dirty="0">
              <a:solidFill>
                <a:srgbClr val="FFFF00"/>
              </a:solidFill>
            </a:endParaRPr>
          </a:p>
        </p:txBody>
      </p:sp>
      <p:pic>
        <p:nvPicPr>
          <p:cNvPr id="6" name="Picture Placeholder 5">
            <a:extLst>
              <a:ext uri="{FF2B5EF4-FFF2-40B4-BE49-F238E27FC236}">
                <a16:creationId xmlns:a16="http://schemas.microsoft.com/office/drawing/2014/main" id="{C74C82BB-4028-405E-B504-BD0B11D2C98D}"/>
              </a:ext>
            </a:extLst>
          </p:cNvPr>
          <p:cNvPicPr>
            <a:picLocks noGrp="1" noChangeAspect="1"/>
          </p:cNvPicPr>
          <p:nvPr>
            <p:ph type="pic" sz="quarter" idx="15"/>
          </p:nvPr>
        </p:nvPicPr>
        <p:blipFill>
          <a:blip r:embed="rId2"/>
          <a:srcRect l="32623" r="32623"/>
          <a:stretch>
            <a:fillRect/>
          </a:stretch>
        </p:blipFill>
        <p:spPr>
          <a:prstGeom prst="rect">
            <a:avLst/>
          </a:prstGeom>
          <a:ln>
            <a:noFill/>
          </a:ln>
          <a:effectLst>
            <a:softEdge rad="112500"/>
          </a:effectLst>
        </p:spPr>
      </p:pic>
    </p:spTree>
    <p:extLst>
      <p:ext uri="{BB962C8B-B14F-4D97-AF65-F5344CB8AC3E}">
        <p14:creationId xmlns:p14="http://schemas.microsoft.com/office/powerpoint/2010/main" val="20702411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5DF83-C5E7-4699-B840-F20AB87365FE}"/>
              </a:ext>
            </a:extLst>
          </p:cNvPr>
          <p:cNvSpPr>
            <a:spLocks noGrp="1"/>
          </p:cNvSpPr>
          <p:nvPr>
            <p:ph type="title"/>
          </p:nvPr>
        </p:nvSpPr>
        <p:spPr/>
        <p:txBody>
          <a:bodyPr/>
          <a:lstStyle/>
          <a:p>
            <a:endParaRPr lang="en-GB" dirty="0"/>
          </a:p>
        </p:txBody>
      </p:sp>
      <p:sp>
        <p:nvSpPr>
          <p:cNvPr id="3" name="Text Placeholder 2">
            <a:extLst>
              <a:ext uri="{FF2B5EF4-FFF2-40B4-BE49-F238E27FC236}">
                <a16:creationId xmlns:a16="http://schemas.microsoft.com/office/drawing/2014/main" id="{9B701D35-00B0-4E23-A4D4-90C7C21E0EC6}"/>
              </a:ext>
            </a:extLst>
          </p:cNvPr>
          <p:cNvSpPr>
            <a:spLocks noGrp="1"/>
          </p:cNvSpPr>
          <p:nvPr>
            <p:ph type="body" sz="quarter" idx="14"/>
          </p:nvPr>
        </p:nvSpPr>
        <p:spPr/>
        <p:txBody>
          <a:bodyPr/>
          <a:lstStyle/>
          <a:p>
            <a:r>
              <a:rPr lang="en-GB" sz="2400" b="0" i="0" dirty="0">
                <a:solidFill>
                  <a:schemeClr val="accent4">
                    <a:lumMod val="20000"/>
                    <a:lumOff val="80000"/>
                  </a:schemeClr>
                </a:solidFill>
                <a:effectLst/>
                <a:latin typeface="Lato" panose="020F0502020204030203" pitchFamily="34" charset="0"/>
              </a:rPr>
              <a:t>Young people who are thinking about suicide may also </a:t>
            </a:r>
            <a:r>
              <a:rPr lang="en-GB" sz="2400" b="0" i="0" dirty="0">
                <a:solidFill>
                  <a:schemeClr val="accent3"/>
                </a:solidFill>
                <a:effectLst/>
                <a:latin typeface="Lato" panose="020F0502020204030203" pitchFamily="34" charset="0"/>
              </a:rPr>
              <a:t>stop planning for or talking about the future</a:t>
            </a:r>
            <a:r>
              <a:rPr lang="en-GB" sz="2400" b="0" i="0" dirty="0">
                <a:solidFill>
                  <a:schemeClr val="accent4">
                    <a:lumMod val="20000"/>
                    <a:lumOff val="80000"/>
                  </a:schemeClr>
                </a:solidFill>
                <a:effectLst/>
                <a:latin typeface="Lato" panose="020F0502020204030203" pitchFamily="34" charset="0"/>
              </a:rPr>
              <a:t>. </a:t>
            </a:r>
            <a:r>
              <a:rPr lang="en-GB" sz="2400" b="0" i="0" dirty="0">
                <a:solidFill>
                  <a:srgbClr val="FFFF00"/>
                </a:solidFill>
                <a:effectLst/>
                <a:latin typeface="Lato" panose="020F0502020204030203" pitchFamily="34" charset="0"/>
              </a:rPr>
              <a:t>They may begin to give away important possessions</a:t>
            </a:r>
            <a:r>
              <a:rPr lang="en-GB" sz="2400" b="0" i="0" dirty="0">
                <a:solidFill>
                  <a:schemeClr val="accent4">
                    <a:lumMod val="20000"/>
                    <a:lumOff val="80000"/>
                  </a:schemeClr>
                </a:solidFill>
                <a:effectLst/>
                <a:latin typeface="Lato" panose="020F0502020204030203" pitchFamily="34" charset="0"/>
              </a:rPr>
              <a:t>.</a:t>
            </a:r>
            <a:endParaRPr lang="en-GB" sz="2400" dirty="0">
              <a:solidFill>
                <a:schemeClr val="accent4">
                  <a:lumMod val="20000"/>
                  <a:lumOff val="80000"/>
                </a:schemeClr>
              </a:solidFill>
            </a:endParaRPr>
          </a:p>
        </p:txBody>
      </p:sp>
      <p:pic>
        <p:nvPicPr>
          <p:cNvPr id="6" name="Picture Placeholder 5" descr="A picture containing outdoor, grass, ground, person&#10;&#10;Description automatically generated">
            <a:extLst>
              <a:ext uri="{FF2B5EF4-FFF2-40B4-BE49-F238E27FC236}">
                <a16:creationId xmlns:a16="http://schemas.microsoft.com/office/drawing/2014/main" id="{BBADF1D5-3322-46F1-B853-F5E0646A5EE3}"/>
              </a:ext>
            </a:extLst>
          </p:cNvPr>
          <p:cNvPicPr>
            <a:picLocks noGrp="1" noChangeAspect="1"/>
          </p:cNvPicPr>
          <p:nvPr>
            <p:ph type="pic" sz="quarter" idx="15"/>
          </p:nvPr>
        </p:nvPicPr>
        <p:blipFill>
          <a:blip r:embed="rId2"/>
          <a:srcRect l="29341" r="29341"/>
          <a:stretch>
            <a:fillRect/>
          </a:stretch>
        </p:blipFill>
        <p:spPr>
          <a:prstGeom prst="rect">
            <a:avLst/>
          </a:prstGeom>
          <a:ln>
            <a:noFill/>
          </a:ln>
          <a:effectLst>
            <a:softEdge rad="112500"/>
          </a:effectLst>
        </p:spPr>
      </p:pic>
    </p:spTree>
    <p:extLst>
      <p:ext uri="{BB962C8B-B14F-4D97-AF65-F5344CB8AC3E}">
        <p14:creationId xmlns:p14="http://schemas.microsoft.com/office/powerpoint/2010/main" val="2622787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erson standing on a rock while looking at the ocean wave with outstretched arms">
            <a:extLst>
              <a:ext uri="{FF2B5EF4-FFF2-40B4-BE49-F238E27FC236}">
                <a16:creationId xmlns:a16="http://schemas.microsoft.com/office/drawing/2014/main" id="{8C1A64BB-92C4-44CC-9AB7-8416F1B9BF56}"/>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solidFill>
            <a:srgbClr val="6768AB">
              <a:alpha val="75000"/>
            </a:srgbClr>
          </a:solidFill>
        </p:spPr>
      </p:pic>
      <p:sp>
        <p:nvSpPr>
          <p:cNvPr id="9" name="Rectangle 8" descr="Shaded overlay">
            <a:extLst>
              <a:ext uri="{FF2B5EF4-FFF2-40B4-BE49-F238E27FC236}">
                <a16:creationId xmlns:a16="http://schemas.microsoft.com/office/drawing/2014/main" id="{558C501A-DC1F-4BA4-BFFA-44EF8845A384}"/>
              </a:ext>
            </a:extLst>
          </p:cNvPr>
          <p:cNvSpPr/>
          <p:nvPr/>
        </p:nvSpPr>
        <p:spPr>
          <a:xfrm>
            <a:off x="-252441" y="-476835"/>
            <a:ext cx="12192000" cy="6858000"/>
          </a:xfrm>
          <a:prstGeom prst="rect">
            <a:avLst/>
          </a:prstGeom>
          <a:solidFill>
            <a:srgbClr val="6768AB">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135A981B-6487-4B00-9EAF-D0D748FA6014}"/>
              </a:ext>
            </a:extLst>
          </p:cNvPr>
          <p:cNvSpPr>
            <a:spLocks noGrp="1"/>
          </p:cNvSpPr>
          <p:nvPr>
            <p:ph type="title"/>
          </p:nvPr>
        </p:nvSpPr>
        <p:spPr>
          <a:xfrm>
            <a:off x="457199" y="914400"/>
            <a:ext cx="4277486" cy="903767"/>
          </a:xfrm>
        </p:spPr>
        <p:txBody>
          <a:bodyPr>
            <a:normAutofit/>
          </a:bodyPr>
          <a:lstStyle/>
          <a:p>
            <a:r>
              <a:rPr lang="en-US" altLang="en-US" sz="4000" b="1" dirty="0"/>
              <a:t>Introduction</a:t>
            </a:r>
            <a:endParaRPr lang="en-US" b="1" dirty="0"/>
          </a:p>
        </p:txBody>
      </p:sp>
      <p:sp>
        <p:nvSpPr>
          <p:cNvPr id="6" name="Text Placeholder 5">
            <a:extLst>
              <a:ext uri="{FF2B5EF4-FFF2-40B4-BE49-F238E27FC236}">
                <a16:creationId xmlns:a16="http://schemas.microsoft.com/office/drawing/2014/main" id="{B43F7E3B-CE99-4770-8587-6554C15693F8}"/>
              </a:ext>
            </a:extLst>
          </p:cNvPr>
          <p:cNvSpPr>
            <a:spLocks noGrp="1"/>
          </p:cNvSpPr>
          <p:nvPr>
            <p:ph type="body" sz="quarter" idx="14"/>
          </p:nvPr>
        </p:nvSpPr>
        <p:spPr>
          <a:xfrm>
            <a:off x="504883" y="2025730"/>
            <a:ext cx="6980239" cy="4197096"/>
          </a:xfrm>
        </p:spPr>
        <p:txBody>
          <a:bodyPr/>
          <a:lstStyle/>
          <a:p>
            <a:r>
              <a:rPr lang="en-US" altLang="en-US" sz="2400" dirty="0">
                <a:solidFill>
                  <a:srgbClr val="420042"/>
                </a:solidFill>
              </a:rPr>
              <a:t>Suicidal behavior among children and adolescents involves a </a:t>
            </a:r>
            <a:r>
              <a:rPr lang="en-US" altLang="en-US" sz="2400" dirty="0">
                <a:solidFill>
                  <a:srgbClr val="FFFF00"/>
                </a:solidFill>
              </a:rPr>
              <a:t>continuum</a:t>
            </a:r>
            <a:r>
              <a:rPr lang="en-US" altLang="en-US" sz="2400" dirty="0">
                <a:solidFill>
                  <a:srgbClr val="420042"/>
                </a:solidFill>
              </a:rPr>
              <a:t> from </a:t>
            </a:r>
            <a:r>
              <a:rPr lang="en-US" altLang="en-US" sz="2400" dirty="0" err="1">
                <a:solidFill>
                  <a:srgbClr val="420042"/>
                </a:solidFill>
              </a:rPr>
              <a:t>nonsuicidal</a:t>
            </a:r>
            <a:r>
              <a:rPr lang="en-US" altLang="en-US" sz="2400" dirty="0">
                <a:solidFill>
                  <a:srgbClr val="420042"/>
                </a:solidFill>
              </a:rPr>
              <a:t> behavior to suicidal ideas, suicide attempts, and suicide. </a:t>
            </a:r>
          </a:p>
          <a:p>
            <a:r>
              <a:rPr lang="en-US" altLang="en-US" sz="2400" dirty="0">
                <a:solidFill>
                  <a:srgbClr val="420042"/>
                </a:solidFill>
              </a:rPr>
              <a:t>These concepts are complicated by cognitive and emotional </a:t>
            </a:r>
            <a:r>
              <a:rPr lang="en-US" altLang="en-US" sz="2400" dirty="0">
                <a:solidFill>
                  <a:srgbClr val="FFFF00"/>
                </a:solidFill>
              </a:rPr>
              <a:t>developmental</a:t>
            </a:r>
            <a:r>
              <a:rPr lang="en-US" altLang="en-US" sz="2400" dirty="0">
                <a:solidFill>
                  <a:srgbClr val="420042"/>
                </a:solidFill>
              </a:rPr>
              <a:t> variations among children and adolescents.</a:t>
            </a:r>
            <a:r>
              <a:rPr lang="en-US" altLang="en-US" sz="2400" dirty="0"/>
              <a:t> </a:t>
            </a:r>
          </a:p>
          <a:p>
            <a:endParaRPr lang="en-US" sz="2400" dirty="0"/>
          </a:p>
        </p:txBody>
      </p:sp>
    </p:spTree>
    <p:extLst>
      <p:ext uri="{BB962C8B-B14F-4D97-AF65-F5344CB8AC3E}">
        <p14:creationId xmlns:p14="http://schemas.microsoft.com/office/powerpoint/2010/main" val="38985113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57A6B-74E9-499F-BC2F-97155963C626}"/>
              </a:ext>
            </a:extLst>
          </p:cNvPr>
          <p:cNvSpPr>
            <a:spLocks noGrp="1"/>
          </p:cNvSpPr>
          <p:nvPr>
            <p:ph type="title"/>
          </p:nvPr>
        </p:nvSpPr>
        <p:spPr>
          <a:xfrm>
            <a:off x="204758" y="457199"/>
            <a:ext cx="6846781" cy="1898923"/>
          </a:xfrm>
        </p:spPr>
        <p:txBody>
          <a:bodyPr>
            <a:noAutofit/>
          </a:bodyPr>
          <a:lstStyle/>
          <a:p>
            <a:r>
              <a:rPr lang="en-GB" sz="1600" b="0" i="0" dirty="0">
                <a:solidFill>
                  <a:schemeClr val="accent4">
                    <a:lumMod val="20000"/>
                    <a:lumOff val="80000"/>
                  </a:schemeClr>
                </a:solidFill>
                <a:effectLst/>
                <a:latin typeface="Lato" panose="020F0502020204030203" pitchFamily="34" charset="0"/>
              </a:rPr>
              <a:t>People often feel </a:t>
            </a:r>
            <a:r>
              <a:rPr lang="en-GB" sz="1600" b="0" i="0" dirty="0">
                <a:solidFill>
                  <a:srgbClr val="FFFF00"/>
                </a:solidFill>
                <a:effectLst/>
                <a:latin typeface="Lato" panose="020F0502020204030203" pitchFamily="34" charset="0"/>
              </a:rPr>
              <a:t>uncomfortable</a:t>
            </a:r>
            <a:r>
              <a:rPr lang="en-GB" sz="1600" b="0" i="0" dirty="0">
                <a:solidFill>
                  <a:schemeClr val="accent4">
                    <a:lumMod val="20000"/>
                    <a:lumOff val="80000"/>
                  </a:schemeClr>
                </a:solidFill>
                <a:effectLst/>
                <a:latin typeface="Lato" panose="020F0502020204030203" pitchFamily="34" charset="0"/>
              </a:rPr>
              <a:t> talking about suicide. However, asking your child or adolescent whether he or she is depressed or thinking about suicide can be helpful. Specific examples of such questions include:</a:t>
            </a:r>
            <a:endParaRPr lang="en-GB" sz="1600" dirty="0">
              <a:solidFill>
                <a:schemeClr val="accent4">
                  <a:lumMod val="20000"/>
                  <a:lumOff val="80000"/>
                </a:schemeClr>
              </a:solidFill>
            </a:endParaRPr>
          </a:p>
        </p:txBody>
      </p:sp>
      <p:sp>
        <p:nvSpPr>
          <p:cNvPr id="3" name="Text Placeholder 2">
            <a:extLst>
              <a:ext uri="{FF2B5EF4-FFF2-40B4-BE49-F238E27FC236}">
                <a16:creationId xmlns:a16="http://schemas.microsoft.com/office/drawing/2014/main" id="{219519C6-6744-4395-9CE0-AA91198AA5A6}"/>
              </a:ext>
            </a:extLst>
          </p:cNvPr>
          <p:cNvSpPr>
            <a:spLocks noGrp="1"/>
          </p:cNvSpPr>
          <p:nvPr>
            <p:ph type="body" sz="quarter" idx="14"/>
          </p:nvPr>
        </p:nvSpPr>
        <p:spPr>
          <a:xfrm>
            <a:off x="457200" y="3072384"/>
            <a:ext cx="6016528" cy="2871216"/>
          </a:xfrm>
        </p:spPr>
        <p:txBody>
          <a:bodyPr/>
          <a:lstStyle/>
          <a:p>
            <a:pPr algn="l">
              <a:buFont typeface="Arial" panose="020B0604020202020204" pitchFamily="34" charset="0"/>
              <a:buChar char="•"/>
            </a:pPr>
            <a:r>
              <a:rPr lang="en-GB" sz="2000" b="0" i="0" dirty="0">
                <a:solidFill>
                  <a:schemeClr val="accent4">
                    <a:lumMod val="20000"/>
                    <a:lumOff val="80000"/>
                  </a:schemeClr>
                </a:solidFill>
                <a:effectLst/>
                <a:latin typeface="Lato" panose="020F0502020204030203" pitchFamily="34" charset="0"/>
              </a:rPr>
              <a:t>Are you feeling sad or depressed?</a:t>
            </a:r>
          </a:p>
          <a:p>
            <a:pPr algn="l">
              <a:buFont typeface="Arial" panose="020B0604020202020204" pitchFamily="34" charset="0"/>
              <a:buChar char="•"/>
            </a:pPr>
            <a:r>
              <a:rPr lang="en-GB" sz="2000" b="0" i="0" dirty="0">
                <a:solidFill>
                  <a:schemeClr val="accent4">
                    <a:lumMod val="20000"/>
                    <a:lumOff val="80000"/>
                  </a:schemeClr>
                </a:solidFill>
                <a:effectLst/>
                <a:latin typeface="Lato" panose="020F0502020204030203" pitchFamily="34" charset="0"/>
              </a:rPr>
              <a:t>Are you thinking about hurting or killing yourself?</a:t>
            </a:r>
          </a:p>
          <a:p>
            <a:pPr algn="l">
              <a:buFont typeface="Arial" panose="020B0604020202020204" pitchFamily="34" charset="0"/>
              <a:buChar char="•"/>
            </a:pPr>
            <a:r>
              <a:rPr lang="en-GB" sz="2000" b="0" i="0" dirty="0">
                <a:solidFill>
                  <a:schemeClr val="accent4">
                    <a:lumMod val="20000"/>
                    <a:lumOff val="80000"/>
                  </a:schemeClr>
                </a:solidFill>
                <a:effectLst/>
                <a:latin typeface="Lato" panose="020F0502020204030203" pitchFamily="34" charset="0"/>
              </a:rPr>
              <a:t>Have you ever thought about hurting or killing yourself?</a:t>
            </a:r>
          </a:p>
          <a:p>
            <a:pPr algn="l"/>
            <a:r>
              <a:rPr lang="en-GB" sz="2000" b="0" i="0" dirty="0">
                <a:solidFill>
                  <a:schemeClr val="accent4">
                    <a:lumMod val="20000"/>
                    <a:lumOff val="80000"/>
                  </a:schemeClr>
                </a:solidFill>
                <a:effectLst/>
                <a:latin typeface="Lato" panose="020F0502020204030203" pitchFamily="34" charset="0"/>
              </a:rPr>
              <a:t>Rather than </a:t>
            </a:r>
            <a:r>
              <a:rPr lang="en-GB" sz="2000" b="0" i="0" dirty="0">
                <a:solidFill>
                  <a:srgbClr val="00B0F0"/>
                </a:solidFill>
                <a:effectLst/>
                <a:latin typeface="Lato" panose="020F0502020204030203" pitchFamily="34" charset="0"/>
              </a:rPr>
              <a:t>putting thoughts in your child's head</a:t>
            </a:r>
            <a:r>
              <a:rPr lang="en-GB" sz="2000" b="0" i="0" dirty="0">
                <a:solidFill>
                  <a:schemeClr val="accent4">
                    <a:lumMod val="20000"/>
                    <a:lumOff val="80000"/>
                  </a:schemeClr>
                </a:solidFill>
                <a:effectLst/>
                <a:latin typeface="Lato" panose="020F0502020204030203" pitchFamily="34" charset="0"/>
              </a:rPr>
              <a:t>, these questions can provide assurance that somebody cares and will give your child the chance to talk about problems.</a:t>
            </a:r>
          </a:p>
          <a:p>
            <a:r>
              <a:rPr lang="en-GB" sz="2000" dirty="0">
                <a:solidFill>
                  <a:schemeClr val="accent4">
                    <a:lumMod val="20000"/>
                    <a:lumOff val="80000"/>
                  </a:schemeClr>
                </a:solidFill>
              </a:rPr>
              <a:t/>
            </a:r>
            <a:br>
              <a:rPr lang="en-GB" sz="2000" dirty="0">
                <a:solidFill>
                  <a:schemeClr val="accent4">
                    <a:lumMod val="20000"/>
                    <a:lumOff val="80000"/>
                  </a:schemeClr>
                </a:solidFill>
              </a:rPr>
            </a:br>
            <a:endParaRPr lang="en-GB" sz="2000" b="0" i="0" dirty="0">
              <a:solidFill>
                <a:schemeClr val="accent4">
                  <a:lumMod val="20000"/>
                  <a:lumOff val="80000"/>
                </a:schemeClr>
              </a:solidFill>
              <a:effectLst/>
              <a:latin typeface="Lato" panose="020F0502020204030203" pitchFamily="34" charset="0"/>
            </a:endParaRPr>
          </a:p>
          <a:p>
            <a:endParaRPr lang="en-GB" sz="2000" dirty="0">
              <a:solidFill>
                <a:schemeClr val="accent4">
                  <a:lumMod val="20000"/>
                  <a:lumOff val="80000"/>
                </a:schemeClr>
              </a:solidFill>
            </a:endParaRPr>
          </a:p>
        </p:txBody>
      </p:sp>
      <p:pic>
        <p:nvPicPr>
          <p:cNvPr id="12" name="Picture Placeholder 11">
            <a:extLst>
              <a:ext uri="{FF2B5EF4-FFF2-40B4-BE49-F238E27FC236}">
                <a16:creationId xmlns:a16="http://schemas.microsoft.com/office/drawing/2014/main" id="{4C68AA08-1335-4FEC-87BB-CF088CBE5150}"/>
              </a:ext>
            </a:extLst>
          </p:cNvPr>
          <p:cNvPicPr>
            <a:picLocks noGrp="1" noChangeAspect="1"/>
          </p:cNvPicPr>
          <p:nvPr>
            <p:ph type="pic" sz="quarter" idx="15"/>
          </p:nvPr>
        </p:nvPicPr>
        <p:blipFill>
          <a:blip r:embed="rId2"/>
          <a:srcRect l="35129" r="35129"/>
          <a:stretch>
            <a:fillRect/>
          </a:stretch>
        </p:blipFill>
        <p:spPr>
          <a:xfrm>
            <a:off x="7970809" y="457200"/>
            <a:ext cx="3763992" cy="6400800"/>
          </a:xfrm>
          <a:prstGeom prst="rect">
            <a:avLst/>
          </a:prstGeom>
          <a:ln>
            <a:noFill/>
          </a:ln>
          <a:effectLst>
            <a:softEdge rad="112500"/>
          </a:effectLst>
        </p:spPr>
      </p:pic>
    </p:spTree>
    <p:extLst>
      <p:ext uri="{BB962C8B-B14F-4D97-AF65-F5344CB8AC3E}">
        <p14:creationId xmlns:p14="http://schemas.microsoft.com/office/powerpoint/2010/main" val="10027049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A5BCF-4297-4042-A18C-17DB5B3466DA}"/>
              </a:ext>
            </a:extLst>
          </p:cNvPr>
          <p:cNvSpPr>
            <a:spLocks noGrp="1"/>
          </p:cNvSpPr>
          <p:nvPr>
            <p:ph type="title"/>
          </p:nvPr>
        </p:nvSpPr>
        <p:spPr/>
        <p:txBody>
          <a:bodyPr/>
          <a:lstStyle/>
          <a:p>
            <a:endParaRPr lang="en-GB" dirty="0"/>
          </a:p>
        </p:txBody>
      </p:sp>
      <p:sp>
        <p:nvSpPr>
          <p:cNvPr id="3" name="Text Placeholder 2">
            <a:extLst>
              <a:ext uri="{FF2B5EF4-FFF2-40B4-BE49-F238E27FC236}">
                <a16:creationId xmlns:a16="http://schemas.microsoft.com/office/drawing/2014/main" id="{1B0D836A-D67D-4F63-B5A7-8E37DE512D7B}"/>
              </a:ext>
            </a:extLst>
          </p:cNvPr>
          <p:cNvSpPr>
            <a:spLocks noGrp="1"/>
          </p:cNvSpPr>
          <p:nvPr>
            <p:ph type="body" sz="quarter" idx="14"/>
          </p:nvPr>
        </p:nvSpPr>
        <p:spPr/>
        <p:txBody>
          <a:bodyPr/>
          <a:lstStyle/>
          <a:p>
            <a:r>
              <a:rPr lang="en-GB" sz="2400" b="0" i="0" dirty="0">
                <a:solidFill>
                  <a:srgbClr val="FFFF00"/>
                </a:solidFill>
                <a:effectLst/>
                <a:latin typeface="Lato" panose="020F0502020204030203" pitchFamily="34" charset="0"/>
              </a:rPr>
              <a:t>Parents</a:t>
            </a:r>
            <a:r>
              <a:rPr lang="en-GB" sz="2400" b="0" i="0" dirty="0">
                <a:solidFill>
                  <a:schemeClr val="accent4">
                    <a:lumMod val="20000"/>
                    <a:lumOff val="80000"/>
                  </a:schemeClr>
                </a:solidFill>
                <a:effectLst/>
                <a:latin typeface="Lato" panose="020F0502020204030203" pitchFamily="34" charset="0"/>
              </a:rPr>
              <a:t>, </a:t>
            </a:r>
            <a:r>
              <a:rPr lang="en-GB" sz="2400" b="0" i="0" dirty="0">
                <a:solidFill>
                  <a:schemeClr val="accent3"/>
                </a:solidFill>
                <a:effectLst/>
                <a:latin typeface="Lato" panose="020F0502020204030203" pitchFamily="34" charset="0"/>
              </a:rPr>
              <a:t>teachers</a:t>
            </a:r>
            <a:r>
              <a:rPr lang="en-GB" sz="2400" b="0" i="0" dirty="0">
                <a:solidFill>
                  <a:schemeClr val="accent4">
                    <a:lumMod val="20000"/>
                    <a:lumOff val="80000"/>
                  </a:schemeClr>
                </a:solidFill>
                <a:effectLst/>
                <a:latin typeface="Lato" panose="020F0502020204030203" pitchFamily="34" charset="0"/>
              </a:rPr>
              <a:t>, and </a:t>
            </a:r>
            <a:r>
              <a:rPr lang="en-GB" sz="2400" b="0" i="0" dirty="0">
                <a:solidFill>
                  <a:srgbClr val="00B0F0"/>
                </a:solidFill>
                <a:effectLst/>
                <a:latin typeface="Lato" panose="020F0502020204030203" pitchFamily="34" charset="0"/>
              </a:rPr>
              <a:t>friends</a:t>
            </a:r>
            <a:r>
              <a:rPr lang="en-GB" sz="2400" b="0" i="0" dirty="0">
                <a:solidFill>
                  <a:schemeClr val="accent4">
                    <a:lumMod val="20000"/>
                    <a:lumOff val="80000"/>
                  </a:schemeClr>
                </a:solidFill>
                <a:effectLst/>
                <a:latin typeface="Lato" panose="020F0502020204030203" pitchFamily="34" charset="0"/>
              </a:rPr>
              <a:t> should always learn the side of caution and safety. Any child or adolescent with suicidal thoughts or plans should be evaluated immediately by a trained and qualified mental health professional.</a:t>
            </a:r>
            <a:endParaRPr lang="en-GB" sz="2400" dirty="0">
              <a:solidFill>
                <a:schemeClr val="accent4">
                  <a:lumMod val="20000"/>
                  <a:lumOff val="80000"/>
                </a:schemeClr>
              </a:solidFill>
            </a:endParaRPr>
          </a:p>
        </p:txBody>
      </p:sp>
      <p:pic>
        <p:nvPicPr>
          <p:cNvPr id="6" name="Picture Placeholder 5">
            <a:extLst>
              <a:ext uri="{FF2B5EF4-FFF2-40B4-BE49-F238E27FC236}">
                <a16:creationId xmlns:a16="http://schemas.microsoft.com/office/drawing/2014/main" id="{B384230C-438F-4FA8-8AB0-F3C082B69946}"/>
              </a:ext>
            </a:extLst>
          </p:cNvPr>
          <p:cNvPicPr>
            <a:picLocks noGrp="1" noChangeAspect="1"/>
          </p:cNvPicPr>
          <p:nvPr>
            <p:ph type="pic" sz="quarter" idx="15"/>
          </p:nvPr>
        </p:nvPicPr>
        <p:blipFill>
          <a:blip r:embed="rId2"/>
          <a:srcRect l="31260" r="31260"/>
          <a:stretch>
            <a:fillRect/>
          </a:stretch>
        </p:blipFill>
        <p:spPr>
          <a:prstGeom prst="rect">
            <a:avLst/>
          </a:prstGeom>
          <a:ln>
            <a:noFill/>
          </a:ln>
          <a:effectLst>
            <a:softEdge rad="112500"/>
          </a:effectLst>
        </p:spPr>
      </p:pic>
    </p:spTree>
    <p:extLst>
      <p:ext uri="{BB962C8B-B14F-4D97-AF65-F5344CB8AC3E}">
        <p14:creationId xmlns:p14="http://schemas.microsoft.com/office/powerpoint/2010/main" val="29839893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127AE-2D47-46BB-8E60-6EE45D939493}"/>
              </a:ext>
            </a:extLst>
          </p:cNvPr>
          <p:cNvSpPr>
            <a:spLocks noGrp="1"/>
          </p:cNvSpPr>
          <p:nvPr>
            <p:ph type="title"/>
          </p:nvPr>
        </p:nvSpPr>
        <p:spPr/>
        <p:txBody>
          <a:bodyPr/>
          <a:lstStyle/>
          <a:p>
            <a:pPr algn="ctr"/>
            <a:r>
              <a:rPr lang="en-GB" b="1" dirty="0"/>
              <a:t>Personality Disorders and Traits</a:t>
            </a:r>
          </a:p>
        </p:txBody>
      </p:sp>
      <p:sp>
        <p:nvSpPr>
          <p:cNvPr id="3" name="Text Placeholder 2">
            <a:extLst>
              <a:ext uri="{FF2B5EF4-FFF2-40B4-BE49-F238E27FC236}">
                <a16:creationId xmlns:a16="http://schemas.microsoft.com/office/drawing/2014/main" id="{E96D72DD-B77B-41F7-93EC-BA26440A6C66}"/>
              </a:ext>
            </a:extLst>
          </p:cNvPr>
          <p:cNvSpPr>
            <a:spLocks noGrp="1"/>
          </p:cNvSpPr>
          <p:nvPr>
            <p:ph type="body" sz="quarter" idx="14"/>
          </p:nvPr>
        </p:nvSpPr>
        <p:spPr>
          <a:xfrm>
            <a:off x="451104" y="2668478"/>
            <a:ext cx="6257750" cy="2871216"/>
          </a:xfrm>
        </p:spPr>
        <p:txBody>
          <a:bodyPr/>
          <a:lstStyle/>
          <a:p>
            <a:r>
              <a:rPr lang="en-GB" sz="2400" dirty="0">
                <a:solidFill>
                  <a:schemeClr val="tx2"/>
                </a:solidFill>
              </a:rPr>
              <a:t>Psychological autopsy studies suggested 33% youth suicide victims suffered from a personality disorder, especially </a:t>
            </a:r>
            <a:r>
              <a:rPr lang="en-GB" sz="2400" dirty="0">
                <a:solidFill>
                  <a:srgbClr val="00B0F0"/>
                </a:solidFill>
              </a:rPr>
              <a:t>borderline and antisocial personality </a:t>
            </a:r>
            <a:r>
              <a:rPr lang="en-GB" sz="2400" dirty="0">
                <a:solidFill>
                  <a:schemeClr val="tx2"/>
                </a:solidFill>
              </a:rPr>
              <a:t>disorders and </a:t>
            </a:r>
            <a:r>
              <a:rPr lang="en-GB" sz="2400" dirty="0">
                <a:solidFill>
                  <a:srgbClr val="00B0F0"/>
                </a:solidFill>
              </a:rPr>
              <a:t>narcissistic and schizoid traits </a:t>
            </a:r>
            <a:r>
              <a:rPr lang="en-GB" sz="2400" dirty="0">
                <a:solidFill>
                  <a:schemeClr val="tx2"/>
                </a:solidFill>
              </a:rPr>
              <a:t>. Other studies suggested personality traits, such as </a:t>
            </a:r>
            <a:r>
              <a:rPr lang="en-GB" sz="2400" dirty="0">
                <a:solidFill>
                  <a:schemeClr val="accent5"/>
                </a:solidFill>
              </a:rPr>
              <a:t>extreme self-reliance for solving problems </a:t>
            </a:r>
            <a:r>
              <a:rPr lang="en-GB" sz="2400" dirty="0">
                <a:solidFill>
                  <a:schemeClr val="tx2"/>
                </a:solidFill>
              </a:rPr>
              <a:t>or </a:t>
            </a:r>
            <a:r>
              <a:rPr lang="en-GB" sz="2400" dirty="0">
                <a:solidFill>
                  <a:schemeClr val="accent5"/>
                </a:solidFill>
              </a:rPr>
              <a:t>high sensation-seeking </a:t>
            </a:r>
            <a:r>
              <a:rPr lang="en-GB" sz="2400" dirty="0" err="1">
                <a:solidFill>
                  <a:schemeClr val="accent5"/>
                </a:solidFill>
              </a:rPr>
              <a:t>behavior</a:t>
            </a:r>
            <a:r>
              <a:rPr lang="en-GB" sz="2400" dirty="0">
                <a:solidFill>
                  <a:schemeClr val="tx2"/>
                </a:solidFill>
              </a:rPr>
              <a:t>, were associated with suicidal ideation and attempts.</a:t>
            </a:r>
          </a:p>
        </p:txBody>
      </p:sp>
      <p:pic>
        <p:nvPicPr>
          <p:cNvPr id="6" name="Picture Placeholder 5">
            <a:extLst>
              <a:ext uri="{FF2B5EF4-FFF2-40B4-BE49-F238E27FC236}">
                <a16:creationId xmlns:a16="http://schemas.microsoft.com/office/drawing/2014/main" id="{A4D443C9-3FF4-4FDE-9184-06F75B144321}"/>
              </a:ext>
            </a:extLst>
          </p:cNvPr>
          <p:cNvPicPr>
            <a:picLocks noGrp="1" noChangeAspect="1"/>
          </p:cNvPicPr>
          <p:nvPr>
            <p:ph type="pic" sz="quarter" idx="15"/>
          </p:nvPr>
        </p:nvPicPr>
        <p:blipFill>
          <a:blip r:embed="rId2"/>
          <a:srcRect l="14360" r="14360"/>
          <a:stretch>
            <a:fillRect/>
          </a:stretch>
        </p:blipFill>
        <p:spPr>
          <a:prstGeom prst="rect">
            <a:avLst/>
          </a:prstGeom>
          <a:ln>
            <a:noFill/>
          </a:ln>
          <a:effectLst>
            <a:softEdge rad="112500"/>
          </a:effectLst>
        </p:spPr>
      </p:pic>
    </p:spTree>
    <p:extLst>
      <p:ext uri="{BB962C8B-B14F-4D97-AF65-F5344CB8AC3E}">
        <p14:creationId xmlns:p14="http://schemas.microsoft.com/office/powerpoint/2010/main" val="35785059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FEE2D-759D-4129-83BF-84B6BAFA0D20}"/>
              </a:ext>
            </a:extLst>
          </p:cNvPr>
          <p:cNvSpPr>
            <a:spLocks noGrp="1"/>
          </p:cNvSpPr>
          <p:nvPr>
            <p:ph type="title"/>
          </p:nvPr>
        </p:nvSpPr>
        <p:spPr/>
        <p:txBody>
          <a:bodyPr>
            <a:normAutofit fontScale="90000"/>
          </a:bodyPr>
          <a:lstStyle/>
          <a:p>
            <a:pPr algn="ctr"/>
            <a:r>
              <a:rPr lang="en-GB" b="1" dirty="0"/>
              <a:t>MINORITY SEXUAL ORIENTATION AND SUICIDAL IDEATION AND ACTS</a:t>
            </a:r>
          </a:p>
        </p:txBody>
      </p:sp>
      <p:sp>
        <p:nvSpPr>
          <p:cNvPr id="3" name="Text Placeholder 2">
            <a:extLst>
              <a:ext uri="{FF2B5EF4-FFF2-40B4-BE49-F238E27FC236}">
                <a16:creationId xmlns:a16="http://schemas.microsoft.com/office/drawing/2014/main" id="{AA3ADEE8-0F47-4F90-8DD2-212F947A78E6}"/>
              </a:ext>
            </a:extLst>
          </p:cNvPr>
          <p:cNvSpPr>
            <a:spLocks noGrp="1"/>
          </p:cNvSpPr>
          <p:nvPr>
            <p:ph type="body" sz="quarter" idx="14"/>
          </p:nvPr>
        </p:nvSpPr>
        <p:spPr/>
        <p:txBody>
          <a:bodyPr/>
          <a:lstStyle/>
          <a:p>
            <a:r>
              <a:rPr lang="en-GB" sz="2400" dirty="0"/>
              <a:t>adolescents with minority sexual orientation, compared to other adolescents, had higher risk for </a:t>
            </a:r>
            <a:r>
              <a:rPr lang="en-GB" sz="2400" dirty="0">
                <a:solidFill>
                  <a:schemeClr val="accent5"/>
                </a:solidFill>
              </a:rPr>
              <a:t>suicidal ideation and attempts</a:t>
            </a:r>
            <a:r>
              <a:rPr lang="en-GB" sz="2400" dirty="0"/>
              <a:t>, </a:t>
            </a:r>
            <a:r>
              <a:rPr lang="en-GB" sz="2400" dirty="0">
                <a:solidFill>
                  <a:srgbClr val="00B0F0"/>
                </a:solidFill>
              </a:rPr>
              <a:t>depression</a:t>
            </a:r>
            <a:r>
              <a:rPr lang="en-GB" sz="2400" dirty="0"/>
              <a:t>, hopelessness, </a:t>
            </a:r>
            <a:r>
              <a:rPr lang="en-GB" sz="2400" dirty="0">
                <a:solidFill>
                  <a:srgbClr val="FFFF00"/>
                </a:solidFill>
              </a:rPr>
              <a:t>alcohol abuse</a:t>
            </a:r>
            <a:r>
              <a:rPr lang="en-GB" sz="2400" dirty="0"/>
              <a:t>, </a:t>
            </a:r>
            <a:r>
              <a:rPr lang="en-GB" sz="2400" dirty="0">
                <a:solidFill>
                  <a:srgbClr val="B38F6A"/>
                </a:solidFill>
              </a:rPr>
              <a:t>victimization</a:t>
            </a:r>
            <a:r>
              <a:rPr lang="en-GB" sz="2400" dirty="0"/>
              <a:t>, </a:t>
            </a:r>
            <a:r>
              <a:rPr lang="en-GB" sz="2400" dirty="0">
                <a:solidFill>
                  <a:srgbClr val="E288B6"/>
                </a:solidFill>
              </a:rPr>
              <a:t>and recent family or peer suicide attempts</a:t>
            </a:r>
          </a:p>
        </p:txBody>
      </p:sp>
      <p:pic>
        <p:nvPicPr>
          <p:cNvPr id="6" name="Picture Placeholder 5">
            <a:extLst>
              <a:ext uri="{FF2B5EF4-FFF2-40B4-BE49-F238E27FC236}">
                <a16:creationId xmlns:a16="http://schemas.microsoft.com/office/drawing/2014/main" id="{E9A97C0D-5F6F-4458-9698-4BE39C5299A5}"/>
              </a:ext>
            </a:extLst>
          </p:cNvPr>
          <p:cNvPicPr>
            <a:picLocks noGrp="1" noChangeAspect="1"/>
          </p:cNvPicPr>
          <p:nvPr>
            <p:ph type="pic" sz="quarter" idx="15"/>
          </p:nvPr>
        </p:nvPicPr>
        <p:blipFill>
          <a:blip r:embed="rId2"/>
          <a:srcRect l="23982" r="23982"/>
          <a:stretch>
            <a:fillRect/>
          </a:stretch>
        </p:blipFill>
        <p:spPr>
          <a:prstGeom prst="rect">
            <a:avLst/>
          </a:prstGeom>
          <a:ln>
            <a:noFill/>
          </a:ln>
          <a:effectLst>
            <a:softEdge rad="112500"/>
          </a:effectLst>
        </p:spPr>
      </p:pic>
    </p:spTree>
    <p:extLst>
      <p:ext uri="{BB962C8B-B14F-4D97-AF65-F5344CB8AC3E}">
        <p14:creationId xmlns:p14="http://schemas.microsoft.com/office/powerpoint/2010/main" val="26819093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CC6C7B6-65B2-4134-8B07-B35461AB0CB7}"/>
              </a:ext>
            </a:extLst>
          </p:cNvPr>
          <p:cNvSpPr>
            <a:spLocks noGrp="1"/>
          </p:cNvSpPr>
          <p:nvPr>
            <p:ph type="body" sz="quarter" idx="14"/>
          </p:nvPr>
        </p:nvSpPr>
        <p:spPr/>
        <p:txBody>
          <a:bodyPr/>
          <a:lstStyle/>
          <a:p>
            <a:pPr algn="l"/>
            <a:r>
              <a:rPr lang="en-GB" b="0" i="0" u="none" strike="noStrike" baseline="0" dirty="0">
                <a:solidFill>
                  <a:srgbClr val="404040"/>
                </a:solidFill>
                <a:latin typeface="CIDFont+F2"/>
              </a:rPr>
              <a:t>Types of self-injury:</a:t>
            </a:r>
          </a:p>
          <a:p>
            <a:pPr algn="l"/>
            <a:r>
              <a:rPr lang="en-GB" b="0" i="0" u="none" strike="noStrike" baseline="0" dirty="0">
                <a:solidFill>
                  <a:srgbClr val="404040"/>
                </a:solidFill>
                <a:latin typeface="CIDFont+F2"/>
              </a:rPr>
              <a:t>Cutting, scratching, ripping, tearing, burning, or</a:t>
            </a:r>
          </a:p>
          <a:p>
            <a:pPr algn="l"/>
            <a:r>
              <a:rPr lang="en-GB" b="0" i="0" u="none" strike="noStrike" baseline="0" dirty="0">
                <a:solidFill>
                  <a:srgbClr val="404040"/>
                </a:solidFill>
                <a:latin typeface="CIDFont+F2"/>
              </a:rPr>
              <a:t>pinching skin</a:t>
            </a:r>
          </a:p>
          <a:p>
            <a:pPr algn="l"/>
            <a:r>
              <a:rPr lang="en-GB" b="0" i="0" u="none" strike="noStrike" baseline="0" dirty="0">
                <a:solidFill>
                  <a:srgbClr val="FF0000"/>
                </a:solidFill>
                <a:latin typeface="CIDFont+F2"/>
              </a:rPr>
              <a:t>Carving words or patterns into skin</a:t>
            </a:r>
          </a:p>
          <a:p>
            <a:pPr algn="l"/>
            <a:r>
              <a:rPr lang="en-GB" b="0" i="0" u="none" strike="noStrike" baseline="0" dirty="0">
                <a:solidFill>
                  <a:srgbClr val="FF0000"/>
                </a:solidFill>
                <a:latin typeface="CIDFont+F2"/>
              </a:rPr>
              <a:t>Interfering</a:t>
            </a:r>
            <a:r>
              <a:rPr lang="en-GB" b="0" i="0" u="none" strike="noStrike" baseline="0" dirty="0">
                <a:solidFill>
                  <a:srgbClr val="404040"/>
                </a:solidFill>
                <a:latin typeface="CIDFont+F2"/>
              </a:rPr>
              <a:t> with healing of wounds</a:t>
            </a:r>
          </a:p>
          <a:p>
            <a:pPr algn="l"/>
            <a:r>
              <a:rPr lang="en-GB" b="0" i="0" u="none" strike="noStrike" baseline="0" dirty="0">
                <a:solidFill>
                  <a:srgbClr val="404040"/>
                </a:solidFill>
                <a:latin typeface="CIDFont+F2"/>
              </a:rPr>
              <a:t>Banging or punching objects or self</a:t>
            </a:r>
          </a:p>
          <a:p>
            <a:pPr algn="l"/>
            <a:r>
              <a:rPr lang="en-GB" b="0" i="0" u="none" strike="noStrike" baseline="0" dirty="0">
                <a:solidFill>
                  <a:srgbClr val="404040"/>
                </a:solidFill>
                <a:latin typeface="CIDFont+F2"/>
              </a:rPr>
              <a:t>Self-poisoning when this is NOT intended to be a suicide attempt</a:t>
            </a:r>
            <a:endParaRPr lang="en-GB" dirty="0"/>
          </a:p>
        </p:txBody>
      </p:sp>
      <p:pic>
        <p:nvPicPr>
          <p:cNvPr id="6" name="Picture Placeholder 5">
            <a:extLst>
              <a:ext uri="{FF2B5EF4-FFF2-40B4-BE49-F238E27FC236}">
                <a16:creationId xmlns:a16="http://schemas.microsoft.com/office/drawing/2014/main" id="{317226CB-D83E-4DAC-89A3-8182F49D7908}"/>
              </a:ext>
            </a:extLst>
          </p:cNvPr>
          <p:cNvPicPr>
            <a:picLocks noGrp="1" noChangeAspect="1"/>
          </p:cNvPicPr>
          <p:nvPr>
            <p:ph type="pic" sz="quarter" idx="15"/>
          </p:nvPr>
        </p:nvPicPr>
        <p:blipFill>
          <a:blip r:embed="rId2"/>
          <a:srcRect l="6892" r="6892"/>
          <a:stretch>
            <a:fillRect/>
          </a:stretch>
        </p:blipFill>
        <p:spPr/>
      </p:pic>
      <p:sp>
        <p:nvSpPr>
          <p:cNvPr id="4" name="Title 3">
            <a:extLst>
              <a:ext uri="{FF2B5EF4-FFF2-40B4-BE49-F238E27FC236}">
                <a16:creationId xmlns:a16="http://schemas.microsoft.com/office/drawing/2014/main" id="{64D03E81-DE56-4EED-A7ED-4FCCEA52FADD}"/>
              </a:ext>
            </a:extLst>
          </p:cNvPr>
          <p:cNvSpPr>
            <a:spLocks noGrp="1"/>
          </p:cNvSpPr>
          <p:nvPr>
            <p:ph type="title"/>
          </p:nvPr>
        </p:nvSpPr>
        <p:spPr/>
        <p:txBody>
          <a:bodyPr/>
          <a:lstStyle/>
          <a:p>
            <a:r>
              <a:rPr lang="en-GB" sz="4800" b="0" i="0" u="none" strike="noStrike" baseline="0" dirty="0">
                <a:solidFill>
                  <a:srgbClr val="ECECEC"/>
                </a:solidFill>
                <a:latin typeface="CIDFont+F1"/>
              </a:rPr>
              <a:t>NSSI</a:t>
            </a:r>
            <a:endParaRPr lang="en-GB" dirty="0"/>
          </a:p>
        </p:txBody>
      </p:sp>
    </p:spTree>
    <p:extLst>
      <p:ext uri="{BB962C8B-B14F-4D97-AF65-F5344CB8AC3E}">
        <p14:creationId xmlns:p14="http://schemas.microsoft.com/office/powerpoint/2010/main" val="38353112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44114E7-1FB0-427B-A299-3ABB6B08A537}"/>
              </a:ext>
            </a:extLst>
          </p:cNvPr>
          <p:cNvSpPr>
            <a:spLocks noGrp="1"/>
          </p:cNvSpPr>
          <p:nvPr>
            <p:ph type="body" sz="quarter" idx="14"/>
          </p:nvPr>
        </p:nvSpPr>
        <p:spPr/>
        <p:txBody>
          <a:bodyPr/>
          <a:lstStyle/>
          <a:p>
            <a:pPr algn="l"/>
            <a:r>
              <a:rPr lang="en-GB" sz="1800" b="0" i="0" u="none" strike="noStrike" baseline="0" dirty="0">
                <a:solidFill>
                  <a:srgbClr val="404040"/>
                </a:solidFill>
                <a:latin typeface="CIDFont+F2"/>
              </a:rPr>
              <a:t>A history of NSSI is associated with increased suicide risk</a:t>
            </a:r>
          </a:p>
          <a:p>
            <a:pPr algn="l"/>
            <a:r>
              <a:rPr lang="en-GB" sz="1800" b="0" i="0" u="none" strike="noStrike" baseline="0" dirty="0">
                <a:solidFill>
                  <a:srgbClr val="FF0000"/>
                </a:solidFill>
                <a:latin typeface="CIDFont+F2"/>
              </a:rPr>
              <a:t>Relationship </a:t>
            </a:r>
            <a:r>
              <a:rPr lang="en-GB" sz="1800" b="0" i="0" u="none" strike="noStrike" baseline="0" dirty="0">
                <a:solidFill>
                  <a:srgbClr val="404040"/>
                </a:solidFill>
                <a:latin typeface="CIDFont+F2"/>
              </a:rPr>
              <a:t>is very strong (</a:t>
            </a:r>
            <a:r>
              <a:rPr lang="en-GB" sz="1800" b="0" i="0" u="none" strike="noStrike" baseline="0" dirty="0">
                <a:solidFill>
                  <a:srgbClr val="FF0000"/>
                </a:solidFill>
                <a:latin typeface="CIDFont+F2"/>
              </a:rPr>
              <a:t>70%</a:t>
            </a:r>
            <a:r>
              <a:rPr lang="en-GB" sz="1800" b="0" i="0" u="none" strike="noStrike" baseline="0" dirty="0">
                <a:solidFill>
                  <a:srgbClr val="404040"/>
                </a:solidFill>
                <a:latin typeface="CIDFont+F2"/>
              </a:rPr>
              <a:t>) – but poorly understood</a:t>
            </a:r>
          </a:p>
          <a:p>
            <a:pPr algn="l"/>
            <a:r>
              <a:rPr lang="en-GB" sz="1800" b="0" i="0" u="none" strike="noStrike" baseline="0" dirty="0">
                <a:solidFill>
                  <a:srgbClr val="B11513"/>
                </a:solidFill>
                <a:latin typeface="CIDFont+F4"/>
              </a:rPr>
              <a:t> </a:t>
            </a:r>
            <a:r>
              <a:rPr lang="en-GB" sz="1800" b="0" i="0" u="none" strike="noStrike" baseline="0" dirty="0">
                <a:solidFill>
                  <a:srgbClr val="404040"/>
                </a:solidFill>
                <a:latin typeface="CIDFont+F2"/>
              </a:rPr>
              <a:t>Some people argue that there is always </a:t>
            </a:r>
            <a:r>
              <a:rPr lang="en-GB" sz="1800" b="0" i="0" u="none" strike="noStrike" baseline="0" dirty="0">
                <a:solidFill>
                  <a:srgbClr val="FF0000"/>
                </a:solidFill>
                <a:latin typeface="CIDFont+F2"/>
              </a:rPr>
              <a:t>suicidal ideation </a:t>
            </a:r>
            <a:r>
              <a:rPr lang="en-GB" sz="1800" b="0" i="0" u="none" strike="noStrike" baseline="0" dirty="0">
                <a:solidFill>
                  <a:srgbClr val="404040"/>
                </a:solidFill>
                <a:latin typeface="CIDFont+F2"/>
              </a:rPr>
              <a:t>- even if</a:t>
            </a:r>
          </a:p>
          <a:p>
            <a:pPr algn="l"/>
            <a:r>
              <a:rPr lang="en-GB" sz="1800" b="0" i="0" u="none" strike="noStrike" baseline="0" dirty="0">
                <a:solidFill>
                  <a:srgbClr val="404040"/>
                </a:solidFill>
                <a:latin typeface="CIDFont+F2"/>
              </a:rPr>
              <a:t>person is not aware of it</a:t>
            </a:r>
          </a:p>
          <a:p>
            <a:pPr algn="l"/>
            <a:r>
              <a:rPr lang="en-GB" sz="1800" b="0" i="0" u="none" strike="noStrike" baseline="0" dirty="0">
                <a:solidFill>
                  <a:srgbClr val="B11513"/>
                </a:solidFill>
                <a:latin typeface="CIDFont+F4"/>
              </a:rPr>
              <a:t> </a:t>
            </a:r>
            <a:r>
              <a:rPr lang="en-GB" sz="1800" b="0" i="0" u="none" strike="noStrike" baseline="0" dirty="0">
                <a:solidFill>
                  <a:srgbClr val="404040"/>
                </a:solidFill>
                <a:latin typeface="CIDFont+F2"/>
              </a:rPr>
              <a:t>NSSI must be taken seriously, as </a:t>
            </a:r>
            <a:r>
              <a:rPr lang="en-GB" sz="1800" b="0" i="0" u="none" strike="noStrike" baseline="0" dirty="0">
                <a:solidFill>
                  <a:srgbClr val="FF0000"/>
                </a:solidFill>
                <a:latin typeface="CIDFont+F2"/>
              </a:rPr>
              <a:t>a future suicide </a:t>
            </a:r>
            <a:r>
              <a:rPr lang="en-GB" sz="1800" b="0" i="0" u="none" strike="noStrike" baseline="0" dirty="0">
                <a:solidFill>
                  <a:srgbClr val="404040"/>
                </a:solidFill>
                <a:latin typeface="CIDFont+F2"/>
              </a:rPr>
              <a:t>is possible</a:t>
            </a:r>
            <a:endParaRPr lang="en-GB" dirty="0"/>
          </a:p>
        </p:txBody>
      </p:sp>
      <p:pic>
        <p:nvPicPr>
          <p:cNvPr id="6" name="Picture Placeholder 5" descr="A picture containing indoor, kitchen&#10;&#10;Description automatically generated">
            <a:extLst>
              <a:ext uri="{FF2B5EF4-FFF2-40B4-BE49-F238E27FC236}">
                <a16:creationId xmlns:a16="http://schemas.microsoft.com/office/drawing/2014/main" id="{064B6489-5F41-456C-826B-186FAE010150}"/>
              </a:ext>
            </a:extLst>
          </p:cNvPr>
          <p:cNvPicPr>
            <a:picLocks noGrp="1" noChangeAspect="1"/>
          </p:cNvPicPr>
          <p:nvPr>
            <p:ph type="pic" sz="quarter" idx="15"/>
          </p:nvPr>
        </p:nvPicPr>
        <p:blipFill>
          <a:blip r:embed="rId2"/>
          <a:srcRect t="20185" b="20185"/>
          <a:stretch>
            <a:fillRect/>
          </a:stretch>
        </p:blipFill>
        <p:spPr>
          <a:prstGeom prst="rect">
            <a:avLst/>
          </a:prstGeom>
          <a:ln>
            <a:noFill/>
          </a:ln>
          <a:effectLst>
            <a:softEdge rad="112500"/>
          </a:effectLst>
        </p:spPr>
      </p:pic>
      <p:sp>
        <p:nvSpPr>
          <p:cNvPr id="4" name="Title 3">
            <a:extLst>
              <a:ext uri="{FF2B5EF4-FFF2-40B4-BE49-F238E27FC236}">
                <a16:creationId xmlns:a16="http://schemas.microsoft.com/office/drawing/2014/main" id="{B713E853-38A5-480E-85B7-D26F43189E6F}"/>
              </a:ext>
            </a:extLst>
          </p:cNvPr>
          <p:cNvSpPr>
            <a:spLocks noGrp="1"/>
          </p:cNvSpPr>
          <p:nvPr>
            <p:ph type="title"/>
          </p:nvPr>
        </p:nvSpPr>
        <p:spPr>
          <a:xfrm>
            <a:off x="457200" y="1371600"/>
            <a:ext cx="3619501" cy="877824"/>
          </a:xfrm>
        </p:spPr>
        <p:txBody>
          <a:bodyPr/>
          <a:lstStyle/>
          <a:p>
            <a:endParaRPr lang="en-GB"/>
          </a:p>
        </p:txBody>
      </p:sp>
    </p:spTree>
    <p:extLst>
      <p:ext uri="{BB962C8B-B14F-4D97-AF65-F5344CB8AC3E}">
        <p14:creationId xmlns:p14="http://schemas.microsoft.com/office/powerpoint/2010/main" val="29217780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289F8-BDC3-405D-8F8D-A60F36BD3C09}"/>
              </a:ext>
            </a:extLst>
          </p:cNvPr>
          <p:cNvSpPr>
            <a:spLocks noGrp="1"/>
          </p:cNvSpPr>
          <p:nvPr>
            <p:ph type="title"/>
          </p:nvPr>
        </p:nvSpPr>
        <p:spPr/>
        <p:txBody>
          <a:bodyPr/>
          <a:lstStyle/>
          <a:p>
            <a:r>
              <a:rPr lang="en-US" altLang="en-US" b="1" dirty="0"/>
              <a:t>Treatment</a:t>
            </a:r>
            <a:endParaRPr lang="en-GB" b="1" dirty="0"/>
          </a:p>
        </p:txBody>
      </p:sp>
      <p:sp>
        <p:nvSpPr>
          <p:cNvPr id="3" name="Text Placeholder 2">
            <a:extLst>
              <a:ext uri="{FF2B5EF4-FFF2-40B4-BE49-F238E27FC236}">
                <a16:creationId xmlns:a16="http://schemas.microsoft.com/office/drawing/2014/main" id="{758C51C4-C619-403B-8D65-BB5B20465FF0}"/>
              </a:ext>
            </a:extLst>
          </p:cNvPr>
          <p:cNvSpPr>
            <a:spLocks noGrp="1"/>
          </p:cNvSpPr>
          <p:nvPr>
            <p:ph type="body" sz="quarter" idx="14"/>
          </p:nvPr>
        </p:nvSpPr>
        <p:spPr/>
        <p:txBody>
          <a:bodyPr/>
          <a:lstStyle/>
          <a:p>
            <a:r>
              <a:rPr lang="en-US" altLang="en-US" sz="2400" dirty="0">
                <a:solidFill>
                  <a:srgbClr val="420042"/>
                </a:solidFill>
              </a:rPr>
              <a:t>Availability of psychiatric services</a:t>
            </a:r>
          </a:p>
          <a:p>
            <a:r>
              <a:rPr lang="en-US" altLang="en-US" sz="2400" dirty="0">
                <a:solidFill>
                  <a:srgbClr val="420042"/>
                </a:solidFill>
              </a:rPr>
              <a:t>Emergency treatment</a:t>
            </a:r>
          </a:p>
          <a:p>
            <a:r>
              <a:rPr lang="en-US" altLang="en-US" sz="2400" dirty="0">
                <a:solidFill>
                  <a:srgbClr val="E288B6"/>
                </a:solidFill>
              </a:rPr>
              <a:t>Suicidal youths should not be discharged</a:t>
            </a:r>
            <a:endParaRPr lang="en-GB" sz="2400" dirty="0">
              <a:solidFill>
                <a:srgbClr val="E288B6"/>
              </a:solidFill>
            </a:endParaRPr>
          </a:p>
        </p:txBody>
      </p:sp>
      <p:pic>
        <p:nvPicPr>
          <p:cNvPr id="6" name="Picture Placeholder 5">
            <a:extLst>
              <a:ext uri="{FF2B5EF4-FFF2-40B4-BE49-F238E27FC236}">
                <a16:creationId xmlns:a16="http://schemas.microsoft.com/office/drawing/2014/main" id="{2624C01B-E8F4-47DF-BB5C-C2D4F5820BA0}"/>
              </a:ext>
            </a:extLst>
          </p:cNvPr>
          <p:cNvPicPr>
            <a:picLocks noGrp="1" noChangeAspect="1"/>
          </p:cNvPicPr>
          <p:nvPr>
            <p:ph type="pic" sz="quarter" idx="15"/>
          </p:nvPr>
        </p:nvPicPr>
        <p:blipFill>
          <a:blip r:embed="rId2"/>
          <a:srcRect l="31260" r="31260"/>
          <a:stretch>
            <a:fillRect/>
          </a:stretch>
        </p:blipFill>
        <p:spPr>
          <a:prstGeom prst="rect">
            <a:avLst/>
          </a:prstGeom>
          <a:ln>
            <a:noFill/>
          </a:ln>
          <a:effectLst>
            <a:softEdge rad="112500"/>
          </a:effectLst>
        </p:spPr>
      </p:pic>
    </p:spTree>
    <p:extLst>
      <p:ext uri="{BB962C8B-B14F-4D97-AF65-F5344CB8AC3E}">
        <p14:creationId xmlns:p14="http://schemas.microsoft.com/office/powerpoint/2010/main" val="11673107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9D976-18C4-4F79-9D2F-B4B18540BACD}"/>
              </a:ext>
            </a:extLst>
          </p:cNvPr>
          <p:cNvSpPr>
            <a:spLocks noGrp="1"/>
          </p:cNvSpPr>
          <p:nvPr>
            <p:ph type="title"/>
          </p:nvPr>
        </p:nvSpPr>
        <p:spPr/>
        <p:txBody>
          <a:bodyPr/>
          <a:lstStyle/>
          <a:p>
            <a:pPr algn="ctr"/>
            <a:r>
              <a:rPr lang="en-US" altLang="en-US" b="1" dirty="0"/>
              <a:t>Psychotherapeutic intervention</a:t>
            </a:r>
            <a:endParaRPr lang="en-GB" b="1" dirty="0"/>
          </a:p>
        </p:txBody>
      </p:sp>
      <p:sp>
        <p:nvSpPr>
          <p:cNvPr id="3" name="Text Placeholder 2">
            <a:extLst>
              <a:ext uri="{FF2B5EF4-FFF2-40B4-BE49-F238E27FC236}">
                <a16:creationId xmlns:a16="http://schemas.microsoft.com/office/drawing/2014/main" id="{8AABF562-A493-4A7D-9908-54196BEB4C94}"/>
              </a:ext>
            </a:extLst>
          </p:cNvPr>
          <p:cNvSpPr>
            <a:spLocks noGrp="1"/>
          </p:cNvSpPr>
          <p:nvPr>
            <p:ph type="body" sz="quarter" idx="14"/>
          </p:nvPr>
        </p:nvSpPr>
        <p:spPr/>
        <p:txBody>
          <a:bodyPr/>
          <a:lstStyle/>
          <a:p>
            <a:r>
              <a:rPr lang="en-US" altLang="en-US" sz="2400" dirty="0">
                <a:solidFill>
                  <a:srgbClr val="420042"/>
                </a:solidFill>
              </a:rPr>
              <a:t>Psychotherapeutic intervention involves developing a </a:t>
            </a:r>
            <a:r>
              <a:rPr lang="en-US" altLang="en-US" sz="2400" dirty="0">
                <a:solidFill>
                  <a:schemeClr val="tx2"/>
                </a:solidFill>
              </a:rPr>
              <a:t>trusting and empathic atmosphere</a:t>
            </a:r>
            <a:r>
              <a:rPr lang="en-US" altLang="en-US" sz="2400" dirty="0">
                <a:solidFill>
                  <a:srgbClr val="420042"/>
                </a:solidFill>
              </a:rPr>
              <a:t> for truthful communication.</a:t>
            </a:r>
          </a:p>
          <a:p>
            <a:r>
              <a:rPr lang="en-US" altLang="en-US" sz="2400" dirty="0">
                <a:solidFill>
                  <a:srgbClr val="420042"/>
                </a:solidFill>
              </a:rPr>
              <a:t>Discussion that may support effective </a:t>
            </a:r>
            <a:r>
              <a:rPr lang="en-US" altLang="en-US" sz="2400" dirty="0">
                <a:solidFill>
                  <a:schemeClr val="tx2"/>
                </a:solidFill>
              </a:rPr>
              <a:t>coping strategies </a:t>
            </a:r>
            <a:r>
              <a:rPr lang="en-US" altLang="en-US" sz="2400" dirty="0">
                <a:solidFill>
                  <a:srgbClr val="420042"/>
                </a:solidFill>
              </a:rPr>
              <a:t>may be accomplished by utilizing a cognitive orientation into the treatment process.</a:t>
            </a:r>
          </a:p>
          <a:p>
            <a:endParaRPr lang="en-GB" sz="2400" dirty="0"/>
          </a:p>
        </p:txBody>
      </p:sp>
      <p:pic>
        <p:nvPicPr>
          <p:cNvPr id="6" name="Picture Placeholder 5">
            <a:extLst>
              <a:ext uri="{FF2B5EF4-FFF2-40B4-BE49-F238E27FC236}">
                <a16:creationId xmlns:a16="http://schemas.microsoft.com/office/drawing/2014/main" id="{52705D50-A709-4182-AE45-62E8E0C3C4F0}"/>
              </a:ext>
            </a:extLst>
          </p:cNvPr>
          <p:cNvPicPr>
            <a:picLocks noGrp="1" noChangeAspect="1"/>
          </p:cNvPicPr>
          <p:nvPr>
            <p:ph type="pic" sz="quarter" idx="15"/>
          </p:nvPr>
        </p:nvPicPr>
        <p:blipFill>
          <a:blip r:embed="rId2"/>
          <a:srcRect l="26283" r="26283"/>
          <a:stretch>
            <a:fillRect/>
          </a:stretch>
        </p:blipFill>
        <p:spPr>
          <a:prstGeom prst="rect">
            <a:avLst/>
          </a:prstGeom>
          <a:ln>
            <a:noFill/>
          </a:ln>
          <a:effectLst>
            <a:softEdge rad="112500"/>
          </a:effectLst>
        </p:spPr>
      </p:pic>
    </p:spTree>
    <p:extLst>
      <p:ext uri="{BB962C8B-B14F-4D97-AF65-F5344CB8AC3E}">
        <p14:creationId xmlns:p14="http://schemas.microsoft.com/office/powerpoint/2010/main" val="29932535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62C14-426E-4660-9674-797C5909D3BE}"/>
              </a:ext>
            </a:extLst>
          </p:cNvPr>
          <p:cNvSpPr>
            <a:spLocks noGrp="1"/>
          </p:cNvSpPr>
          <p:nvPr>
            <p:ph type="title"/>
          </p:nvPr>
        </p:nvSpPr>
        <p:spPr/>
        <p:txBody>
          <a:bodyPr/>
          <a:lstStyle/>
          <a:p>
            <a:endParaRPr lang="en-GB" dirty="0"/>
          </a:p>
        </p:txBody>
      </p:sp>
      <p:sp>
        <p:nvSpPr>
          <p:cNvPr id="3" name="Text Placeholder 2">
            <a:extLst>
              <a:ext uri="{FF2B5EF4-FFF2-40B4-BE49-F238E27FC236}">
                <a16:creationId xmlns:a16="http://schemas.microsoft.com/office/drawing/2014/main" id="{611E8B70-6CDE-4B25-86F3-3B8CA7D4128B}"/>
              </a:ext>
            </a:extLst>
          </p:cNvPr>
          <p:cNvSpPr>
            <a:spLocks noGrp="1"/>
          </p:cNvSpPr>
          <p:nvPr>
            <p:ph type="body" sz="quarter" idx="14"/>
          </p:nvPr>
        </p:nvSpPr>
        <p:spPr>
          <a:xfrm>
            <a:off x="457199" y="3072384"/>
            <a:ext cx="6024113" cy="3500944"/>
          </a:xfrm>
        </p:spPr>
        <p:txBody>
          <a:bodyPr/>
          <a:lstStyle/>
          <a:p>
            <a:pPr algn="l" rtl="0" eaLnBrk="1" hangingPunct="1"/>
            <a:r>
              <a:rPr lang="en-US" altLang="en-US" sz="2000" dirty="0">
                <a:solidFill>
                  <a:srgbClr val="420042"/>
                </a:solidFill>
              </a:rPr>
              <a:t>Delineation of the </a:t>
            </a:r>
            <a:r>
              <a:rPr lang="en-US" altLang="en-US" sz="2000" dirty="0">
                <a:solidFill>
                  <a:schemeClr val="tx2"/>
                </a:solidFill>
              </a:rPr>
              <a:t>motivations for a suicidal act </a:t>
            </a:r>
            <a:r>
              <a:rPr lang="en-US" altLang="en-US" sz="2000" dirty="0">
                <a:solidFill>
                  <a:srgbClr val="420042"/>
                </a:solidFill>
              </a:rPr>
              <a:t>is an important feature of treatment.</a:t>
            </a:r>
          </a:p>
          <a:p>
            <a:pPr algn="l" rtl="0" eaLnBrk="1" hangingPunct="1"/>
            <a:r>
              <a:rPr lang="en-US" altLang="en-US" sz="2000" dirty="0">
                <a:solidFill>
                  <a:srgbClr val="420042"/>
                </a:solidFill>
              </a:rPr>
              <a:t>Common motives that elevate suicide risk involve despair and </a:t>
            </a:r>
            <a:r>
              <a:rPr lang="en-US" altLang="en-US" sz="2000" dirty="0">
                <a:solidFill>
                  <a:schemeClr val="tx2"/>
                </a:solidFill>
              </a:rPr>
              <a:t>guilt</a:t>
            </a:r>
            <a:r>
              <a:rPr lang="en-US" altLang="en-US" sz="2000" dirty="0">
                <a:solidFill>
                  <a:srgbClr val="420042"/>
                </a:solidFill>
              </a:rPr>
              <a:t> over causing the </a:t>
            </a:r>
            <a:r>
              <a:rPr lang="en-US" altLang="en-US" sz="2000" dirty="0">
                <a:solidFill>
                  <a:schemeClr val="tx2"/>
                </a:solidFill>
              </a:rPr>
              <a:t>loss</a:t>
            </a:r>
            <a:r>
              <a:rPr lang="en-US" altLang="en-US" sz="2000" dirty="0">
                <a:solidFill>
                  <a:srgbClr val="420042"/>
                </a:solidFill>
              </a:rPr>
              <a:t> of a special person, such as a </a:t>
            </a:r>
            <a:r>
              <a:rPr lang="en-US" altLang="en-US" sz="2000" dirty="0">
                <a:solidFill>
                  <a:schemeClr val="tx2"/>
                </a:solidFill>
              </a:rPr>
              <a:t>breakup</a:t>
            </a:r>
            <a:r>
              <a:rPr lang="en-US" altLang="en-US" sz="2000" dirty="0">
                <a:solidFill>
                  <a:srgbClr val="420042"/>
                </a:solidFill>
              </a:rPr>
              <a:t> with a boyfriend or girlfriend or separation of parents .</a:t>
            </a:r>
          </a:p>
          <a:p>
            <a:pPr algn="l" rtl="0" eaLnBrk="1" hangingPunct="1"/>
            <a:r>
              <a:rPr lang="en-US" altLang="en-US" sz="2000" dirty="0">
                <a:solidFill>
                  <a:srgbClr val="420042"/>
                </a:solidFill>
              </a:rPr>
              <a:t>Other motivations involve anger or feelings of revenge in response to </a:t>
            </a:r>
            <a:r>
              <a:rPr lang="en-US" altLang="en-US" sz="2000" dirty="0">
                <a:solidFill>
                  <a:schemeClr val="tx2"/>
                </a:solidFill>
              </a:rPr>
              <a:t>frustrations</a:t>
            </a:r>
            <a:r>
              <a:rPr lang="en-US" altLang="en-US" sz="2000" dirty="0">
                <a:solidFill>
                  <a:srgbClr val="420042"/>
                </a:solidFill>
              </a:rPr>
              <a:t>, deprivations, or perceived wrongdoing. </a:t>
            </a:r>
          </a:p>
          <a:p>
            <a:pPr algn="l" rtl="0" eaLnBrk="1" hangingPunct="1"/>
            <a:endParaRPr lang="en-US" altLang="en-US" sz="2000" dirty="0">
              <a:solidFill>
                <a:srgbClr val="420042"/>
              </a:solidFill>
            </a:endParaRPr>
          </a:p>
          <a:p>
            <a:endParaRPr lang="en-GB" sz="2000" dirty="0"/>
          </a:p>
        </p:txBody>
      </p:sp>
      <p:pic>
        <p:nvPicPr>
          <p:cNvPr id="8" name="Picture Placeholder 7">
            <a:extLst>
              <a:ext uri="{FF2B5EF4-FFF2-40B4-BE49-F238E27FC236}">
                <a16:creationId xmlns:a16="http://schemas.microsoft.com/office/drawing/2014/main" id="{7AAD5B0B-8070-4A2B-9A32-6550F9B9D3CC}"/>
              </a:ext>
            </a:extLst>
          </p:cNvPr>
          <p:cNvPicPr>
            <a:picLocks noGrp="1" noChangeAspect="1"/>
          </p:cNvPicPr>
          <p:nvPr>
            <p:ph type="pic" sz="quarter" idx="15"/>
          </p:nvPr>
        </p:nvPicPr>
        <p:blipFill>
          <a:blip r:embed="rId2"/>
          <a:srcRect l="23304" r="23304"/>
          <a:stretch>
            <a:fillRect/>
          </a:stretch>
        </p:blipFill>
        <p:spPr>
          <a:prstGeom prst="rect">
            <a:avLst/>
          </a:prstGeom>
          <a:ln>
            <a:noFill/>
          </a:ln>
          <a:effectLst>
            <a:softEdge rad="112500"/>
          </a:effectLst>
        </p:spPr>
      </p:pic>
    </p:spTree>
    <p:extLst>
      <p:ext uri="{BB962C8B-B14F-4D97-AF65-F5344CB8AC3E}">
        <p14:creationId xmlns:p14="http://schemas.microsoft.com/office/powerpoint/2010/main" val="21037145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572B0-E894-4570-9456-CC06516A0E56}"/>
              </a:ext>
            </a:extLst>
          </p:cNvPr>
          <p:cNvSpPr>
            <a:spLocks noGrp="1"/>
          </p:cNvSpPr>
          <p:nvPr>
            <p:ph type="title"/>
          </p:nvPr>
        </p:nvSpPr>
        <p:spPr/>
        <p:txBody>
          <a:bodyPr/>
          <a:lstStyle/>
          <a:p>
            <a:endParaRPr lang="en-GB" dirty="0"/>
          </a:p>
        </p:txBody>
      </p:sp>
      <p:sp>
        <p:nvSpPr>
          <p:cNvPr id="3" name="Text Placeholder 2">
            <a:extLst>
              <a:ext uri="{FF2B5EF4-FFF2-40B4-BE49-F238E27FC236}">
                <a16:creationId xmlns:a16="http://schemas.microsoft.com/office/drawing/2014/main" id="{EDED31AC-C9C0-4A67-9D23-6B46B6313D5C}"/>
              </a:ext>
            </a:extLst>
          </p:cNvPr>
          <p:cNvSpPr>
            <a:spLocks noGrp="1"/>
          </p:cNvSpPr>
          <p:nvPr>
            <p:ph type="body" sz="quarter" idx="14"/>
          </p:nvPr>
        </p:nvSpPr>
        <p:spPr>
          <a:xfrm>
            <a:off x="451104" y="2935866"/>
            <a:ext cx="4946904" cy="2871216"/>
          </a:xfrm>
        </p:spPr>
        <p:txBody>
          <a:bodyPr/>
          <a:lstStyle/>
          <a:p>
            <a:pPr algn="l" rtl="0" eaLnBrk="1" hangingPunct="1"/>
            <a:r>
              <a:rPr lang="en-US" altLang="en-US" sz="2400" dirty="0">
                <a:solidFill>
                  <a:srgbClr val="420042"/>
                </a:solidFill>
              </a:rPr>
              <a:t>Treatment of suicidal children and adolescents is </a:t>
            </a:r>
            <a:r>
              <a:rPr lang="en-US" altLang="en-US" sz="2400" dirty="0">
                <a:solidFill>
                  <a:schemeClr val="tx2"/>
                </a:solidFill>
              </a:rPr>
              <a:t>complex</a:t>
            </a:r>
            <a:r>
              <a:rPr lang="en-US" altLang="en-US" sz="2400" dirty="0">
                <a:solidFill>
                  <a:srgbClr val="420042"/>
                </a:solidFill>
              </a:rPr>
              <a:t> and often requires simultaneous use of </a:t>
            </a:r>
            <a:r>
              <a:rPr lang="en-US" altLang="en-US" sz="2400" dirty="0">
                <a:solidFill>
                  <a:schemeClr val="tx2"/>
                </a:solidFill>
              </a:rPr>
              <a:t>multiple modalities</a:t>
            </a:r>
            <a:r>
              <a:rPr lang="en-US" altLang="en-US" sz="2400" dirty="0">
                <a:solidFill>
                  <a:srgbClr val="420042"/>
                </a:solidFill>
              </a:rPr>
              <a:t>.</a:t>
            </a:r>
          </a:p>
          <a:p>
            <a:r>
              <a:rPr lang="en-US" altLang="en-US" sz="2400" dirty="0">
                <a:solidFill>
                  <a:srgbClr val="420042"/>
                </a:solidFill>
              </a:rPr>
              <a:t>Thus, various treatments have been utilized, including </a:t>
            </a:r>
            <a:r>
              <a:rPr lang="en-US" altLang="en-US" sz="2400" dirty="0">
                <a:solidFill>
                  <a:schemeClr val="tx2"/>
                </a:solidFill>
              </a:rPr>
              <a:t>dynamic</a:t>
            </a:r>
            <a:r>
              <a:rPr lang="en-US" altLang="en-US" sz="2400" dirty="0">
                <a:solidFill>
                  <a:srgbClr val="420042"/>
                </a:solidFill>
              </a:rPr>
              <a:t>, </a:t>
            </a:r>
            <a:r>
              <a:rPr lang="en-US" altLang="en-US" sz="2400" dirty="0">
                <a:solidFill>
                  <a:schemeClr val="tx2"/>
                </a:solidFill>
              </a:rPr>
              <a:t>supportive</a:t>
            </a:r>
            <a:r>
              <a:rPr lang="en-US" altLang="en-US" sz="2400" dirty="0">
                <a:solidFill>
                  <a:srgbClr val="420042"/>
                </a:solidFill>
              </a:rPr>
              <a:t>, and </a:t>
            </a:r>
            <a:r>
              <a:rPr lang="en-US" altLang="en-US" sz="2400" dirty="0">
                <a:solidFill>
                  <a:schemeClr val="tx2"/>
                </a:solidFill>
              </a:rPr>
              <a:t>cognitive-behavioral</a:t>
            </a:r>
            <a:r>
              <a:rPr lang="en-US" altLang="en-US" sz="2400" dirty="0">
                <a:solidFill>
                  <a:srgbClr val="420042"/>
                </a:solidFill>
              </a:rPr>
              <a:t> therapy, and </a:t>
            </a:r>
            <a:r>
              <a:rPr lang="en-US" altLang="en-US" sz="2400" dirty="0">
                <a:solidFill>
                  <a:schemeClr val="tx2"/>
                </a:solidFill>
              </a:rPr>
              <a:t>psychopharmacologic</a:t>
            </a:r>
            <a:r>
              <a:rPr lang="en-US" altLang="en-US" sz="2400" dirty="0">
                <a:solidFill>
                  <a:srgbClr val="420042"/>
                </a:solidFill>
              </a:rPr>
              <a:t> modalities </a:t>
            </a:r>
          </a:p>
          <a:p>
            <a:pPr algn="l" rtl="0" eaLnBrk="1" hangingPunct="1"/>
            <a:endParaRPr lang="en-GB" sz="2400" dirty="0"/>
          </a:p>
        </p:txBody>
      </p:sp>
      <p:pic>
        <p:nvPicPr>
          <p:cNvPr id="8" name="Picture Placeholder 7">
            <a:extLst>
              <a:ext uri="{FF2B5EF4-FFF2-40B4-BE49-F238E27FC236}">
                <a16:creationId xmlns:a16="http://schemas.microsoft.com/office/drawing/2014/main" id="{7BBA0AA8-9F22-4B4C-B6D4-ECEB35DB54E3}"/>
              </a:ext>
            </a:extLst>
          </p:cNvPr>
          <p:cNvPicPr>
            <a:picLocks noGrp="1" noChangeAspect="1"/>
          </p:cNvPicPr>
          <p:nvPr>
            <p:ph type="pic" sz="quarter" idx="15"/>
          </p:nvPr>
        </p:nvPicPr>
        <p:blipFill rotWithShape="1">
          <a:blip r:embed="rId2"/>
          <a:srcRect l="11897" r="11897" b="4986"/>
          <a:stretch/>
        </p:blipFill>
        <p:spPr>
          <a:xfrm>
            <a:off x="7178040" y="457200"/>
            <a:ext cx="4562856" cy="6081623"/>
          </a:xfrm>
          <a:prstGeom prst="rect">
            <a:avLst/>
          </a:prstGeom>
          <a:ln>
            <a:noFill/>
          </a:ln>
          <a:effectLst>
            <a:softEdge rad="112500"/>
          </a:effectLst>
        </p:spPr>
      </p:pic>
    </p:spTree>
    <p:extLst>
      <p:ext uri="{BB962C8B-B14F-4D97-AF65-F5344CB8AC3E}">
        <p14:creationId xmlns:p14="http://schemas.microsoft.com/office/powerpoint/2010/main" val="31011792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0A26777E-545E-4B86-A420-F1AC4AD94C2E}"/>
              </a:ext>
            </a:extLst>
          </p:cNvPr>
          <p:cNvPicPr>
            <a:picLocks noGrp="1" noChangeAspect="1"/>
          </p:cNvPicPr>
          <p:nvPr>
            <p:ph type="pic" sz="quarter" idx="13"/>
          </p:nvPr>
        </p:nvPicPr>
        <p:blipFill>
          <a:blip r:embed="rId2"/>
          <a:srcRect l="222" r="222"/>
          <a:stretch>
            <a:fillRect/>
          </a:stretch>
        </p:blipFill>
        <p:spPr>
          <a:xfrm>
            <a:off x="5589918" y="159841"/>
            <a:ext cx="6489463" cy="6519881"/>
          </a:xfrm>
          <a:prstGeom prst="rect">
            <a:avLst/>
          </a:prstGeom>
          <a:ln>
            <a:noFill/>
          </a:ln>
          <a:effectLst>
            <a:softEdge rad="112500"/>
          </a:effectLst>
        </p:spPr>
      </p:pic>
      <p:sp>
        <p:nvSpPr>
          <p:cNvPr id="3" name="Title 2">
            <a:extLst>
              <a:ext uri="{FF2B5EF4-FFF2-40B4-BE49-F238E27FC236}">
                <a16:creationId xmlns:a16="http://schemas.microsoft.com/office/drawing/2014/main" id="{AF5A89B7-75D5-483C-AEB9-2379C90A7F7A}"/>
              </a:ext>
            </a:extLst>
          </p:cNvPr>
          <p:cNvSpPr>
            <a:spLocks noGrp="1"/>
          </p:cNvSpPr>
          <p:nvPr>
            <p:ph type="title"/>
          </p:nvPr>
        </p:nvSpPr>
        <p:spPr>
          <a:xfrm>
            <a:off x="6786679" y="874143"/>
            <a:ext cx="4339256" cy="903767"/>
          </a:xfrm>
        </p:spPr>
        <p:txBody>
          <a:bodyPr/>
          <a:lstStyle/>
          <a:p>
            <a:r>
              <a:rPr lang="en-US" b="1" dirty="0">
                <a:solidFill>
                  <a:srgbClr val="FFFF00"/>
                </a:solidFill>
              </a:rPr>
              <a:t>Concept of death</a:t>
            </a:r>
            <a:endParaRPr lang="en-GB" b="1" dirty="0">
              <a:solidFill>
                <a:srgbClr val="FFFF00"/>
              </a:solidFill>
            </a:endParaRPr>
          </a:p>
        </p:txBody>
      </p:sp>
      <p:sp>
        <p:nvSpPr>
          <p:cNvPr id="4" name="Text Placeholder 3">
            <a:extLst>
              <a:ext uri="{FF2B5EF4-FFF2-40B4-BE49-F238E27FC236}">
                <a16:creationId xmlns:a16="http://schemas.microsoft.com/office/drawing/2014/main" id="{DC63EC4D-AEBC-41A5-88C1-0B224DB9BE6A}"/>
              </a:ext>
            </a:extLst>
          </p:cNvPr>
          <p:cNvSpPr>
            <a:spLocks noGrp="1"/>
          </p:cNvSpPr>
          <p:nvPr>
            <p:ph type="body" sz="quarter" idx="14"/>
          </p:nvPr>
        </p:nvSpPr>
        <p:spPr>
          <a:xfrm>
            <a:off x="221986" y="672597"/>
            <a:ext cx="5488702" cy="6007125"/>
          </a:xfrm>
        </p:spPr>
        <p:txBody>
          <a:bodyPr/>
          <a:lstStyle/>
          <a:p>
            <a:r>
              <a:rPr lang="en-US" altLang="en-US" sz="2400" dirty="0">
                <a:solidFill>
                  <a:srgbClr val="002060"/>
                </a:solidFill>
              </a:rPr>
              <a:t>Children will not know that </a:t>
            </a:r>
            <a:r>
              <a:rPr lang="en-US" altLang="en-US" sz="2400" dirty="0">
                <a:solidFill>
                  <a:srgbClr val="C00000"/>
                </a:solidFill>
              </a:rPr>
              <a:t>death is final </a:t>
            </a:r>
            <a:r>
              <a:rPr lang="en-US" altLang="en-US" sz="2400" dirty="0">
                <a:solidFill>
                  <a:srgbClr val="002060"/>
                </a:solidFill>
              </a:rPr>
              <a:t>and that it is not </a:t>
            </a:r>
            <a:r>
              <a:rPr lang="en-US" altLang="en-US" sz="2400" dirty="0">
                <a:solidFill>
                  <a:srgbClr val="00B050"/>
                </a:solidFill>
              </a:rPr>
              <a:t>until</a:t>
            </a:r>
            <a:r>
              <a:rPr lang="en-US" altLang="en-US" sz="2400" dirty="0">
                <a:solidFill>
                  <a:schemeClr val="accent4"/>
                </a:solidFill>
              </a:rPr>
              <a:t> </a:t>
            </a:r>
            <a:r>
              <a:rPr lang="en-US" altLang="en-US" sz="2400" dirty="0">
                <a:solidFill>
                  <a:srgbClr val="00B050"/>
                </a:solidFill>
              </a:rPr>
              <a:t>adolescence</a:t>
            </a:r>
            <a:r>
              <a:rPr lang="en-US" altLang="en-US" sz="2400" dirty="0">
                <a:solidFill>
                  <a:schemeClr val="accent4"/>
                </a:solidFill>
              </a:rPr>
              <a:t> </a:t>
            </a:r>
            <a:r>
              <a:rPr lang="en-US" altLang="en-US" sz="2400" dirty="0">
                <a:solidFill>
                  <a:srgbClr val="002060"/>
                </a:solidFill>
              </a:rPr>
              <a:t>that comprehension of the finality of death is fully realized. </a:t>
            </a:r>
          </a:p>
          <a:p>
            <a:r>
              <a:rPr lang="en-US" altLang="en-US" sz="2400" dirty="0">
                <a:solidFill>
                  <a:srgbClr val="002060"/>
                </a:solidFill>
              </a:rPr>
              <a:t>Therefore, in evaluating suicidal behavior in children and adolescents the understanding that death is final is not an essential ingredient in determining whether children or adolescents are suicidal. </a:t>
            </a:r>
          </a:p>
          <a:p>
            <a:pPr algn="l" rtl="0" eaLnBrk="1" hangingPunct="1"/>
            <a:r>
              <a:rPr lang="en-US" altLang="en-US" sz="2400" dirty="0">
                <a:solidFill>
                  <a:srgbClr val="002060"/>
                </a:solidFill>
              </a:rPr>
              <a:t>Although appreciation of the finality of death may not occur until adolescence, </a:t>
            </a:r>
            <a:r>
              <a:rPr lang="en-US" altLang="en-US" sz="2400" dirty="0">
                <a:solidFill>
                  <a:srgbClr val="00B050"/>
                </a:solidFill>
              </a:rPr>
              <a:t>some suicidal adolescents do not have mature concepts of death</a:t>
            </a:r>
            <a:r>
              <a:rPr lang="en-US" altLang="en-US" sz="2400" dirty="0">
                <a:solidFill>
                  <a:srgbClr val="002060"/>
                </a:solidFill>
              </a:rPr>
              <a:t>. </a:t>
            </a:r>
          </a:p>
          <a:p>
            <a:pPr algn="l" rtl="0" eaLnBrk="1" hangingPunct="1"/>
            <a:r>
              <a:rPr lang="en-US" altLang="en-US" sz="2400" dirty="0">
                <a:solidFill>
                  <a:srgbClr val="002060"/>
                </a:solidFill>
              </a:rPr>
              <a:t> </a:t>
            </a:r>
          </a:p>
          <a:p>
            <a:endParaRPr lang="en-US" altLang="en-US" sz="2400" dirty="0">
              <a:solidFill>
                <a:srgbClr val="002060"/>
              </a:solidFill>
            </a:endParaRPr>
          </a:p>
          <a:p>
            <a:endParaRPr lang="en-US" altLang="en-US" sz="2400" dirty="0">
              <a:solidFill>
                <a:srgbClr val="002060"/>
              </a:solidFill>
            </a:endParaRPr>
          </a:p>
          <a:p>
            <a:endParaRPr lang="en-GB" sz="2400" dirty="0">
              <a:solidFill>
                <a:srgbClr val="002060"/>
              </a:solidFill>
            </a:endParaRPr>
          </a:p>
        </p:txBody>
      </p:sp>
      <p:sp>
        <p:nvSpPr>
          <p:cNvPr id="5" name="Text Placeholder 4">
            <a:extLst>
              <a:ext uri="{FF2B5EF4-FFF2-40B4-BE49-F238E27FC236}">
                <a16:creationId xmlns:a16="http://schemas.microsoft.com/office/drawing/2014/main" id="{5A2AEDE5-F735-46F6-9952-3F209A24EBBB}"/>
              </a:ext>
            </a:extLst>
          </p:cNvPr>
          <p:cNvSpPr>
            <a:spLocks noGrp="1"/>
          </p:cNvSpPr>
          <p:nvPr>
            <p:ph type="body" sz="quarter" idx="15"/>
          </p:nvPr>
        </p:nvSpPr>
        <p:spPr>
          <a:xfrm>
            <a:off x="9864693" y="-56323"/>
            <a:ext cx="2121408" cy="621792"/>
          </a:xfrm>
        </p:spPr>
        <p:txBody>
          <a:bodyPr/>
          <a:lstStyle/>
          <a:p>
            <a:endParaRPr lang="en-GB" dirty="0"/>
          </a:p>
        </p:txBody>
      </p:sp>
    </p:spTree>
    <p:extLst>
      <p:ext uri="{BB962C8B-B14F-4D97-AF65-F5344CB8AC3E}">
        <p14:creationId xmlns:p14="http://schemas.microsoft.com/office/powerpoint/2010/main" val="37770994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43B4E-E4F0-4E5F-BDB9-C320B2935110}"/>
              </a:ext>
            </a:extLst>
          </p:cNvPr>
          <p:cNvSpPr>
            <a:spLocks noGrp="1"/>
          </p:cNvSpPr>
          <p:nvPr>
            <p:ph type="title"/>
          </p:nvPr>
        </p:nvSpPr>
        <p:spPr/>
        <p:txBody>
          <a:bodyPr/>
          <a:lstStyle/>
          <a:p>
            <a:pPr algn="ctr"/>
            <a:r>
              <a:rPr lang="en-US" altLang="en-US" b="1" dirty="0">
                <a:solidFill>
                  <a:srgbClr val="420042"/>
                </a:solidFill>
              </a:rPr>
              <a:t>Cognitive-behavioral therapy</a:t>
            </a:r>
            <a:endParaRPr lang="en-GB" b="1" dirty="0"/>
          </a:p>
        </p:txBody>
      </p:sp>
      <p:sp>
        <p:nvSpPr>
          <p:cNvPr id="3" name="Text Placeholder 2">
            <a:extLst>
              <a:ext uri="{FF2B5EF4-FFF2-40B4-BE49-F238E27FC236}">
                <a16:creationId xmlns:a16="http://schemas.microsoft.com/office/drawing/2014/main" id="{2A7CD669-EF2C-405A-B0E8-FA3203C2C8F5}"/>
              </a:ext>
            </a:extLst>
          </p:cNvPr>
          <p:cNvSpPr>
            <a:spLocks noGrp="1"/>
          </p:cNvSpPr>
          <p:nvPr>
            <p:ph type="body" sz="quarter" idx="14"/>
          </p:nvPr>
        </p:nvSpPr>
        <p:spPr/>
        <p:txBody>
          <a:bodyPr/>
          <a:lstStyle/>
          <a:p>
            <a:r>
              <a:rPr lang="en-US" altLang="en-US" sz="2400" dirty="0">
                <a:solidFill>
                  <a:schemeClr val="tx2"/>
                </a:solidFill>
              </a:rPr>
              <a:t>Cognitive-behavioral therapy </a:t>
            </a:r>
            <a:r>
              <a:rPr lang="en-US" altLang="en-US" sz="2400" dirty="0">
                <a:solidFill>
                  <a:srgbClr val="420042"/>
                </a:solidFill>
              </a:rPr>
              <a:t>for depressed adolescents has been more effective than family or supportive therapy for decreasing depressive symptoms, </a:t>
            </a:r>
            <a:r>
              <a:rPr lang="en-US" altLang="en-US" sz="2400" dirty="0">
                <a:solidFill>
                  <a:schemeClr val="tx2"/>
                </a:solidFill>
              </a:rPr>
              <a:t>but</a:t>
            </a:r>
            <a:r>
              <a:rPr lang="en-US" altLang="en-US" sz="2400" dirty="0">
                <a:solidFill>
                  <a:srgbClr val="420042"/>
                </a:solidFill>
              </a:rPr>
              <a:t> there were no treatment type differences in reducing suicidal ideation or acts .</a:t>
            </a:r>
          </a:p>
          <a:p>
            <a:endParaRPr lang="en-GB" sz="2400" dirty="0"/>
          </a:p>
        </p:txBody>
      </p:sp>
      <p:pic>
        <p:nvPicPr>
          <p:cNvPr id="6" name="Picture Placeholder 5">
            <a:extLst>
              <a:ext uri="{FF2B5EF4-FFF2-40B4-BE49-F238E27FC236}">
                <a16:creationId xmlns:a16="http://schemas.microsoft.com/office/drawing/2014/main" id="{546226FD-F9A3-48AB-A672-E1EC27607ED9}"/>
              </a:ext>
            </a:extLst>
          </p:cNvPr>
          <p:cNvPicPr>
            <a:picLocks noGrp="1" noChangeAspect="1"/>
          </p:cNvPicPr>
          <p:nvPr>
            <p:ph type="pic" sz="quarter" idx="15"/>
          </p:nvPr>
        </p:nvPicPr>
        <p:blipFill>
          <a:blip r:embed="rId2"/>
          <a:srcRect l="26283" r="26283"/>
          <a:stretch>
            <a:fillRect/>
          </a:stretch>
        </p:blipFill>
        <p:spPr>
          <a:prstGeom prst="rect">
            <a:avLst/>
          </a:prstGeom>
          <a:ln>
            <a:noFill/>
          </a:ln>
          <a:effectLst>
            <a:softEdge rad="112500"/>
          </a:effectLst>
        </p:spPr>
      </p:pic>
    </p:spTree>
    <p:extLst>
      <p:ext uri="{BB962C8B-B14F-4D97-AF65-F5344CB8AC3E}">
        <p14:creationId xmlns:p14="http://schemas.microsoft.com/office/powerpoint/2010/main" val="22184546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07C6A-E7EA-4677-8C22-78D095F2DA39}"/>
              </a:ext>
            </a:extLst>
          </p:cNvPr>
          <p:cNvSpPr>
            <a:spLocks noGrp="1"/>
          </p:cNvSpPr>
          <p:nvPr>
            <p:ph type="title"/>
          </p:nvPr>
        </p:nvSpPr>
        <p:spPr/>
        <p:txBody>
          <a:bodyPr/>
          <a:lstStyle/>
          <a:p>
            <a:pPr algn="ctr"/>
            <a:r>
              <a:rPr lang="en-US" altLang="en-US" b="1" dirty="0">
                <a:solidFill>
                  <a:srgbClr val="420042"/>
                </a:solidFill>
              </a:rPr>
              <a:t>Dialectical-behavioral therapy</a:t>
            </a:r>
            <a:endParaRPr lang="en-GB" b="1" dirty="0"/>
          </a:p>
        </p:txBody>
      </p:sp>
      <p:sp>
        <p:nvSpPr>
          <p:cNvPr id="3" name="Text Placeholder 2">
            <a:extLst>
              <a:ext uri="{FF2B5EF4-FFF2-40B4-BE49-F238E27FC236}">
                <a16:creationId xmlns:a16="http://schemas.microsoft.com/office/drawing/2014/main" id="{B634CBBB-B536-4448-8696-FE15AABADF4C}"/>
              </a:ext>
            </a:extLst>
          </p:cNvPr>
          <p:cNvSpPr>
            <a:spLocks noGrp="1"/>
          </p:cNvSpPr>
          <p:nvPr>
            <p:ph type="body" sz="quarter" idx="14"/>
          </p:nvPr>
        </p:nvSpPr>
        <p:spPr/>
        <p:txBody>
          <a:bodyPr/>
          <a:lstStyle/>
          <a:p>
            <a:r>
              <a:rPr lang="en-US" altLang="en-US" sz="2400" dirty="0">
                <a:solidFill>
                  <a:srgbClr val="420042"/>
                </a:solidFill>
              </a:rPr>
              <a:t>Dialectical-behavioral therapy is the only psychotherapy that has been effective in reducing suicidal behavior in adults, and it has promising results in treatment of suicidal adolescents. </a:t>
            </a:r>
          </a:p>
          <a:p>
            <a:endParaRPr lang="en-GB" sz="2400" dirty="0"/>
          </a:p>
        </p:txBody>
      </p:sp>
      <p:pic>
        <p:nvPicPr>
          <p:cNvPr id="6" name="Picture Placeholder 5">
            <a:extLst>
              <a:ext uri="{FF2B5EF4-FFF2-40B4-BE49-F238E27FC236}">
                <a16:creationId xmlns:a16="http://schemas.microsoft.com/office/drawing/2014/main" id="{4BC0031B-1BED-46B2-A000-62DDC6F3541D}"/>
              </a:ext>
            </a:extLst>
          </p:cNvPr>
          <p:cNvPicPr>
            <a:picLocks noGrp="1" noChangeAspect="1"/>
          </p:cNvPicPr>
          <p:nvPr>
            <p:ph type="pic" sz="quarter" idx="15"/>
          </p:nvPr>
        </p:nvPicPr>
        <p:blipFill>
          <a:blip r:embed="rId2"/>
          <a:srcRect l="30042" r="30042"/>
          <a:stretch>
            <a:fillRect/>
          </a:stretch>
        </p:blipFill>
        <p:spPr>
          <a:prstGeom prst="rect">
            <a:avLst/>
          </a:prstGeom>
          <a:ln>
            <a:noFill/>
          </a:ln>
          <a:effectLst>
            <a:softEdge rad="112500"/>
          </a:effectLst>
        </p:spPr>
      </p:pic>
    </p:spTree>
    <p:extLst>
      <p:ext uri="{BB962C8B-B14F-4D97-AF65-F5344CB8AC3E}">
        <p14:creationId xmlns:p14="http://schemas.microsoft.com/office/powerpoint/2010/main" val="30926474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25CC4-B242-421A-A3AE-D7FE7A1356B3}"/>
              </a:ext>
            </a:extLst>
          </p:cNvPr>
          <p:cNvSpPr>
            <a:spLocks noGrp="1"/>
          </p:cNvSpPr>
          <p:nvPr>
            <p:ph type="title"/>
          </p:nvPr>
        </p:nvSpPr>
        <p:spPr/>
        <p:txBody>
          <a:bodyPr/>
          <a:lstStyle/>
          <a:p>
            <a:r>
              <a:rPr lang="en-US" altLang="en-US" b="1" dirty="0">
                <a:solidFill>
                  <a:srgbClr val="420042"/>
                </a:solidFill>
              </a:rPr>
              <a:t>Family therapy</a:t>
            </a:r>
            <a:endParaRPr lang="en-GB" b="1" dirty="0"/>
          </a:p>
        </p:txBody>
      </p:sp>
      <p:sp>
        <p:nvSpPr>
          <p:cNvPr id="3" name="Text Placeholder 2">
            <a:extLst>
              <a:ext uri="{FF2B5EF4-FFF2-40B4-BE49-F238E27FC236}">
                <a16:creationId xmlns:a16="http://schemas.microsoft.com/office/drawing/2014/main" id="{4BBE6CD5-C602-48B5-A0B3-1C79009434B3}"/>
              </a:ext>
            </a:extLst>
          </p:cNvPr>
          <p:cNvSpPr>
            <a:spLocks noGrp="1"/>
          </p:cNvSpPr>
          <p:nvPr>
            <p:ph type="body" sz="quarter" idx="14"/>
          </p:nvPr>
        </p:nvSpPr>
        <p:spPr>
          <a:xfrm>
            <a:off x="393939" y="2779085"/>
            <a:ext cx="4946904" cy="2871216"/>
          </a:xfrm>
        </p:spPr>
        <p:txBody>
          <a:bodyPr/>
          <a:lstStyle/>
          <a:p>
            <a:pPr algn="l" rtl="0" eaLnBrk="1" hangingPunct="1"/>
            <a:r>
              <a:rPr lang="en-US" altLang="en-US" sz="2400" dirty="0">
                <a:solidFill>
                  <a:srgbClr val="420042"/>
                </a:solidFill>
              </a:rPr>
              <a:t>Family therapy may be useful to decrease family discord and enhance effective family problem solving and conflict resolution. </a:t>
            </a:r>
          </a:p>
          <a:p>
            <a:pPr algn="l" rtl="0" eaLnBrk="1" hangingPunct="1"/>
            <a:r>
              <a:rPr lang="en-US" altLang="en-US" sz="2400" dirty="0">
                <a:solidFill>
                  <a:srgbClr val="420042"/>
                </a:solidFill>
              </a:rPr>
              <a:t>However time-limited, home-based family intervention had only limited efficacy in reducing suicide attempts, specifically among youths </a:t>
            </a:r>
            <a:r>
              <a:rPr lang="en-US" altLang="en-US" sz="2400" dirty="0">
                <a:solidFill>
                  <a:schemeClr val="tx2"/>
                </a:solidFill>
              </a:rPr>
              <a:t>without</a:t>
            </a:r>
            <a:r>
              <a:rPr lang="en-US" altLang="en-US" sz="2400" dirty="0">
                <a:solidFill>
                  <a:srgbClr val="420042"/>
                </a:solidFill>
              </a:rPr>
              <a:t> major depressive disorder</a:t>
            </a:r>
            <a:endParaRPr lang="en-GB" sz="2400" dirty="0"/>
          </a:p>
        </p:txBody>
      </p:sp>
      <p:pic>
        <p:nvPicPr>
          <p:cNvPr id="10" name="Picture Placeholder 9">
            <a:extLst>
              <a:ext uri="{FF2B5EF4-FFF2-40B4-BE49-F238E27FC236}">
                <a16:creationId xmlns:a16="http://schemas.microsoft.com/office/drawing/2014/main" id="{C91C52BC-A3D5-408A-BA2A-205A743C52B8}"/>
              </a:ext>
            </a:extLst>
          </p:cNvPr>
          <p:cNvPicPr>
            <a:picLocks noGrp="1" noChangeAspect="1"/>
          </p:cNvPicPr>
          <p:nvPr>
            <p:ph type="pic" sz="quarter" idx="15"/>
          </p:nvPr>
        </p:nvPicPr>
        <p:blipFill>
          <a:blip r:embed="rId2"/>
          <a:srcRect l="26283" r="26283"/>
          <a:stretch>
            <a:fillRect/>
          </a:stretch>
        </p:blipFill>
        <p:spPr>
          <a:prstGeom prst="rect">
            <a:avLst/>
          </a:prstGeom>
          <a:ln>
            <a:noFill/>
          </a:ln>
          <a:effectLst>
            <a:softEdge rad="112500"/>
          </a:effectLst>
        </p:spPr>
      </p:pic>
    </p:spTree>
    <p:extLst>
      <p:ext uri="{BB962C8B-B14F-4D97-AF65-F5344CB8AC3E}">
        <p14:creationId xmlns:p14="http://schemas.microsoft.com/office/powerpoint/2010/main" val="20536336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A881C-0A83-4066-B8EC-51A335561BD6}"/>
              </a:ext>
            </a:extLst>
          </p:cNvPr>
          <p:cNvSpPr>
            <a:spLocks noGrp="1"/>
          </p:cNvSpPr>
          <p:nvPr>
            <p:ph type="title"/>
          </p:nvPr>
        </p:nvSpPr>
        <p:spPr/>
        <p:txBody>
          <a:bodyPr/>
          <a:lstStyle/>
          <a:p>
            <a:pPr algn="ctr"/>
            <a:r>
              <a:rPr lang="en-US" altLang="en-US" sz="3600" b="1" dirty="0">
                <a:solidFill>
                  <a:srgbClr val="420042"/>
                </a:solidFill>
              </a:rPr>
              <a:t>psychopharmacologic treatment</a:t>
            </a:r>
            <a:endParaRPr lang="en-GB" b="1" dirty="0"/>
          </a:p>
        </p:txBody>
      </p:sp>
      <p:sp>
        <p:nvSpPr>
          <p:cNvPr id="3" name="Text Placeholder 2">
            <a:extLst>
              <a:ext uri="{FF2B5EF4-FFF2-40B4-BE49-F238E27FC236}">
                <a16:creationId xmlns:a16="http://schemas.microsoft.com/office/drawing/2014/main" id="{CAE1D202-4C6D-45D3-AA80-9090EAFB9696}"/>
              </a:ext>
            </a:extLst>
          </p:cNvPr>
          <p:cNvSpPr>
            <a:spLocks noGrp="1"/>
          </p:cNvSpPr>
          <p:nvPr>
            <p:ph type="body" sz="quarter" idx="14"/>
          </p:nvPr>
        </p:nvSpPr>
        <p:spPr/>
        <p:txBody>
          <a:bodyPr/>
          <a:lstStyle/>
          <a:p>
            <a:pPr algn="l" rtl="0" eaLnBrk="1" hangingPunct="1">
              <a:lnSpc>
                <a:spcPct val="90000"/>
              </a:lnSpc>
            </a:pPr>
            <a:r>
              <a:rPr lang="en-US" altLang="en-US" sz="2400" dirty="0">
                <a:solidFill>
                  <a:srgbClr val="420042"/>
                </a:solidFill>
              </a:rPr>
              <a:t>Studies of the efficacy of psychopharmacologic treatment specifically for suicidal children and adolescents are rare. </a:t>
            </a:r>
          </a:p>
          <a:p>
            <a:pPr algn="l" rtl="0" eaLnBrk="1" hangingPunct="1">
              <a:lnSpc>
                <a:spcPct val="90000"/>
              </a:lnSpc>
            </a:pPr>
            <a:r>
              <a:rPr lang="en-US" altLang="en-US" sz="2400" dirty="0">
                <a:solidFill>
                  <a:srgbClr val="420042"/>
                </a:solidFill>
              </a:rPr>
              <a:t>Among adults, </a:t>
            </a:r>
            <a:r>
              <a:rPr lang="en-US" altLang="en-US" sz="2400" dirty="0">
                <a:solidFill>
                  <a:schemeClr val="tx2"/>
                </a:solidFill>
              </a:rPr>
              <a:t>lithium</a:t>
            </a:r>
            <a:r>
              <a:rPr lang="en-US" altLang="en-US" sz="2400" dirty="0">
                <a:solidFill>
                  <a:srgbClr val="420042"/>
                </a:solidFill>
              </a:rPr>
              <a:t> has been found to decrease recurrence of suicide attempts in adults with major depression or bipolar disorder by almost </a:t>
            </a:r>
            <a:r>
              <a:rPr lang="en-US" altLang="en-US" sz="2400" dirty="0">
                <a:solidFill>
                  <a:schemeClr val="tx2"/>
                </a:solidFill>
              </a:rPr>
              <a:t>nine-fold</a:t>
            </a:r>
            <a:r>
              <a:rPr lang="en-US" altLang="en-US" sz="2400" dirty="0">
                <a:solidFill>
                  <a:srgbClr val="420042"/>
                </a:solidFill>
              </a:rPr>
              <a:t>. </a:t>
            </a:r>
          </a:p>
          <a:p>
            <a:endParaRPr lang="en-GB" sz="2400" dirty="0"/>
          </a:p>
        </p:txBody>
      </p:sp>
      <p:pic>
        <p:nvPicPr>
          <p:cNvPr id="6" name="Picture Placeholder 5" descr="A picture containing ground&#10;&#10;Description automatically generated">
            <a:extLst>
              <a:ext uri="{FF2B5EF4-FFF2-40B4-BE49-F238E27FC236}">
                <a16:creationId xmlns:a16="http://schemas.microsoft.com/office/drawing/2014/main" id="{25B6C7B1-5A40-4932-9C73-6F01937F407B}"/>
              </a:ext>
            </a:extLst>
          </p:cNvPr>
          <p:cNvPicPr>
            <a:picLocks noGrp="1" noChangeAspect="1"/>
          </p:cNvPicPr>
          <p:nvPr>
            <p:ph type="pic" sz="quarter" idx="15"/>
          </p:nvPr>
        </p:nvPicPr>
        <p:blipFill>
          <a:blip r:embed="rId2"/>
          <a:srcRect l="23304" r="23304"/>
          <a:stretch>
            <a:fillRect/>
          </a:stretch>
        </p:blipFill>
        <p:spPr>
          <a:prstGeom prst="rect">
            <a:avLst/>
          </a:prstGeom>
          <a:ln>
            <a:noFill/>
          </a:ln>
          <a:effectLst>
            <a:softEdge rad="112500"/>
          </a:effectLst>
        </p:spPr>
      </p:pic>
    </p:spTree>
    <p:extLst>
      <p:ext uri="{BB962C8B-B14F-4D97-AF65-F5344CB8AC3E}">
        <p14:creationId xmlns:p14="http://schemas.microsoft.com/office/powerpoint/2010/main" val="34641348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CD903-C81E-459B-9546-40796A8D2F53}"/>
              </a:ext>
            </a:extLst>
          </p:cNvPr>
          <p:cNvSpPr>
            <a:spLocks noGrp="1"/>
          </p:cNvSpPr>
          <p:nvPr>
            <p:ph type="title"/>
          </p:nvPr>
        </p:nvSpPr>
        <p:spPr/>
        <p:txBody>
          <a:bodyPr/>
          <a:lstStyle/>
          <a:p>
            <a:r>
              <a:rPr lang="en-US" dirty="0"/>
              <a:t>SSRI</a:t>
            </a:r>
            <a:endParaRPr lang="en-GB" dirty="0"/>
          </a:p>
        </p:txBody>
      </p:sp>
      <p:sp>
        <p:nvSpPr>
          <p:cNvPr id="3" name="Text Placeholder 2">
            <a:extLst>
              <a:ext uri="{FF2B5EF4-FFF2-40B4-BE49-F238E27FC236}">
                <a16:creationId xmlns:a16="http://schemas.microsoft.com/office/drawing/2014/main" id="{E4356883-598C-4EB2-AF9A-D73D79224DF4}"/>
              </a:ext>
            </a:extLst>
          </p:cNvPr>
          <p:cNvSpPr>
            <a:spLocks noGrp="1"/>
          </p:cNvSpPr>
          <p:nvPr>
            <p:ph type="body" sz="quarter" idx="14"/>
          </p:nvPr>
        </p:nvSpPr>
        <p:spPr/>
        <p:txBody>
          <a:bodyPr/>
          <a:lstStyle/>
          <a:p>
            <a:r>
              <a:rPr lang="en-US" altLang="en-US" sz="2400" dirty="0">
                <a:solidFill>
                  <a:srgbClr val="420042"/>
                </a:solidFill>
              </a:rPr>
              <a:t>As was true for treatments of youth major depressive disorder with antidepressant medications, such as SSRIs, the fluoxetine-treated adolescents in the TADS study had an approximate two-fold increase in adverse effects manifest as suicidal thinking and acts </a:t>
            </a:r>
          </a:p>
          <a:p>
            <a:endParaRPr lang="en-GB" sz="2400" dirty="0"/>
          </a:p>
        </p:txBody>
      </p:sp>
      <p:pic>
        <p:nvPicPr>
          <p:cNvPr id="6" name="Picture Placeholder 5" descr="Text&#10;&#10;Description automatically generated">
            <a:extLst>
              <a:ext uri="{FF2B5EF4-FFF2-40B4-BE49-F238E27FC236}">
                <a16:creationId xmlns:a16="http://schemas.microsoft.com/office/drawing/2014/main" id="{850B6957-F78E-49B6-B50C-E1F3A34A38F1}"/>
              </a:ext>
            </a:extLst>
          </p:cNvPr>
          <p:cNvPicPr>
            <a:picLocks noGrp="1" noChangeAspect="1"/>
          </p:cNvPicPr>
          <p:nvPr>
            <p:ph type="pic" sz="quarter" idx="15"/>
          </p:nvPr>
        </p:nvPicPr>
        <p:blipFill>
          <a:blip r:embed="rId2"/>
          <a:srcRect l="26283" r="26283"/>
          <a:stretch>
            <a:fillRect/>
          </a:stretch>
        </p:blipFill>
        <p:spPr>
          <a:prstGeom prst="rect">
            <a:avLst/>
          </a:prstGeom>
          <a:ln>
            <a:noFill/>
          </a:ln>
          <a:effectLst>
            <a:softEdge rad="112500"/>
          </a:effectLst>
        </p:spPr>
      </p:pic>
    </p:spTree>
    <p:extLst>
      <p:ext uri="{BB962C8B-B14F-4D97-AF65-F5344CB8AC3E}">
        <p14:creationId xmlns:p14="http://schemas.microsoft.com/office/powerpoint/2010/main" val="8011005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B295C-2EA6-42F7-BABC-6ED7863D72F5}"/>
              </a:ext>
            </a:extLst>
          </p:cNvPr>
          <p:cNvSpPr>
            <a:spLocks noGrp="1"/>
          </p:cNvSpPr>
          <p:nvPr>
            <p:ph type="title"/>
          </p:nvPr>
        </p:nvSpPr>
        <p:spPr/>
        <p:txBody>
          <a:bodyPr/>
          <a:lstStyle/>
          <a:p>
            <a:endParaRPr lang="en-GB" dirty="0"/>
          </a:p>
        </p:txBody>
      </p:sp>
      <p:sp>
        <p:nvSpPr>
          <p:cNvPr id="3" name="Text Placeholder 2">
            <a:extLst>
              <a:ext uri="{FF2B5EF4-FFF2-40B4-BE49-F238E27FC236}">
                <a16:creationId xmlns:a16="http://schemas.microsoft.com/office/drawing/2014/main" id="{482BEE0D-69E1-4C4C-8E35-BE6A47A4FF6D}"/>
              </a:ext>
            </a:extLst>
          </p:cNvPr>
          <p:cNvSpPr>
            <a:spLocks noGrp="1"/>
          </p:cNvSpPr>
          <p:nvPr>
            <p:ph type="body" sz="quarter" idx="14"/>
          </p:nvPr>
        </p:nvSpPr>
        <p:spPr/>
        <p:txBody>
          <a:bodyPr/>
          <a:lstStyle/>
          <a:p>
            <a:pPr algn="l" rtl="0" eaLnBrk="1" hangingPunct="1"/>
            <a:r>
              <a:rPr lang="en-US" altLang="en-US" sz="2400" dirty="0">
                <a:solidFill>
                  <a:srgbClr val="420042"/>
                </a:solidFill>
              </a:rPr>
              <a:t>Treatment of </a:t>
            </a:r>
            <a:r>
              <a:rPr lang="en-US" altLang="en-US" sz="2400" dirty="0">
                <a:solidFill>
                  <a:schemeClr val="tx2"/>
                </a:solidFill>
              </a:rPr>
              <a:t>parents</a:t>
            </a:r>
            <a:r>
              <a:rPr lang="en-US" altLang="en-US" sz="2400" dirty="0">
                <a:solidFill>
                  <a:srgbClr val="420042"/>
                </a:solidFill>
              </a:rPr>
              <a:t> and other relatives may be indicated to improve family functioning and communication. </a:t>
            </a:r>
          </a:p>
          <a:p>
            <a:pPr algn="l" rtl="0" eaLnBrk="1" hangingPunct="1"/>
            <a:r>
              <a:rPr lang="en-US" altLang="en-US" sz="2400" dirty="0">
                <a:solidFill>
                  <a:srgbClr val="420042"/>
                </a:solidFill>
              </a:rPr>
              <a:t>Collaborative efforts with other professionals, such as </a:t>
            </a:r>
            <a:r>
              <a:rPr lang="en-US" altLang="en-US" sz="2400" dirty="0">
                <a:solidFill>
                  <a:schemeClr val="tx2"/>
                </a:solidFill>
              </a:rPr>
              <a:t>school</a:t>
            </a:r>
            <a:r>
              <a:rPr lang="en-US" altLang="en-US" sz="2400" dirty="0">
                <a:solidFill>
                  <a:srgbClr val="420042"/>
                </a:solidFill>
              </a:rPr>
              <a:t> professionals, are important in monitoring youths who are at risk for suicide</a:t>
            </a:r>
            <a:endParaRPr lang="en-GB" sz="2400" dirty="0"/>
          </a:p>
        </p:txBody>
      </p:sp>
      <p:pic>
        <p:nvPicPr>
          <p:cNvPr id="8" name="Picture Placeholder 7" descr="A teacher teaching a class&#10;&#10;Description automatically generated with low confidence">
            <a:extLst>
              <a:ext uri="{FF2B5EF4-FFF2-40B4-BE49-F238E27FC236}">
                <a16:creationId xmlns:a16="http://schemas.microsoft.com/office/drawing/2014/main" id="{7A438B6A-7609-4EE3-9793-41B4DCD972FB}"/>
              </a:ext>
            </a:extLst>
          </p:cNvPr>
          <p:cNvPicPr>
            <a:picLocks noGrp="1" noChangeAspect="1"/>
          </p:cNvPicPr>
          <p:nvPr>
            <p:ph type="pic" sz="quarter" idx="15"/>
          </p:nvPr>
        </p:nvPicPr>
        <p:blipFill>
          <a:blip r:embed="rId2"/>
          <a:srcRect l="30042" r="30042"/>
          <a:stretch>
            <a:fillRect/>
          </a:stretch>
        </p:blipFill>
        <p:spPr>
          <a:prstGeom prst="rect">
            <a:avLst/>
          </a:prstGeom>
          <a:ln>
            <a:noFill/>
          </a:ln>
          <a:effectLst>
            <a:softEdge rad="112500"/>
          </a:effectLst>
        </p:spPr>
      </p:pic>
    </p:spTree>
    <p:extLst>
      <p:ext uri="{BB962C8B-B14F-4D97-AF65-F5344CB8AC3E}">
        <p14:creationId xmlns:p14="http://schemas.microsoft.com/office/powerpoint/2010/main" val="14624657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7B4E7-1AE4-44E2-8E5F-64257E8305FB}"/>
              </a:ext>
            </a:extLst>
          </p:cNvPr>
          <p:cNvSpPr>
            <a:spLocks noGrp="1"/>
          </p:cNvSpPr>
          <p:nvPr>
            <p:ph type="title"/>
          </p:nvPr>
        </p:nvSpPr>
        <p:spPr/>
        <p:txBody>
          <a:bodyPr/>
          <a:lstStyle/>
          <a:p>
            <a:r>
              <a:rPr lang="en-US" b="1" dirty="0"/>
              <a:t>Prevention</a:t>
            </a:r>
            <a:endParaRPr lang="en-GB" b="1" dirty="0"/>
          </a:p>
        </p:txBody>
      </p:sp>
      <p:sp>
        <p:nvSpPr>
          <p:cNvPr id="3" name="Text Placeholder 2">
            <a:extLst>
              <a:ext uri="{FF2B5EF4-FFF2-40B4-BE49-F238E27FC236}">
                <a16:creationId xmlns:a16="http://schemas.microsoft.com/office/drawing/2014/main" id="{9554232D-B600-4689-AADD-0EE4A8B7233E}"/>
              </a:ext>
            </a:extLst>
          </p:cNvPr>
          <p:cNvSpPr>
            <a:spLocks noGrp="1"/>
          </p:cNvSpPr>
          <p:nvPr>
            <p:ph type="body" sz="quarter" idx="14"/>
          </p:nvPr>
        </p:nvSpPr>
        <p:spPr/>
        <p:txBody>
          <a:bodyPr/>
          <a:lstStyle/>
          <a:p>
            <a:pPr marL="0" indent="0">
              <a:buNone/>
            </a:pPr>
            <a:r>
              <a:rPr lang="en-GB" sz="2400" dirty="0">
                <a:solidFill>
                  <a:schemeClr val="tx2"/>
                </a:solidFill>
              </a:rPr>
              <a:t>Educating</a:t>
            </a:r>
            <a:r>
              <a:rPr lang="en-GB" sz="2400" dirty="0"/>
              <a:t> children and adolescents through school and family programs to </a:t>
            </a:r>
            <a:r>
              <a:rPr lang="en-GB" sz="2400" dirty="0">
                <a:solidFill>
                  <a:schemeClr val="tx2"/>
                </a:solidFill>
              </a:rPr>
              <a:t>cope with stress</a:t>
            </a:r>
            <a:r>
              <a:rPr lang="en-GB" sz="2400" dirty="0"/>
              <a:t>, </a:t>
            </a:r>
            <a:r>
              <a:rPr lang="en-GB" sz="2400" dirty="0">
                <a:solidFill>
                  <a:srgbClr val="7030A0"/>
                </a:solidFill>
              </a:rPr>
              <a:t>develop effective emotional and </a:t>
            </a:r>
            <a:r>
              <a:rPr lang="en-GB" sz="2400" dirty="0" err="1">
                <a:solidFill>
                  <a:srgbClr val="7030A0"/>
                </a:solidFill>
              </a:rPr>
              <a:t>behavioral</a:t>
            </a:r>
            <a:r>
              <a:rPr lang="en-GB" sz="2400" dirty="0">
                <a:solidFill>
                  <a:srgbClr val="7030A0"/>
                </a:solidFill>
              </a:rPr>
              <a:t> self-regulation</a:t>
            </a:r>
            <a:r>
              <a:rPr lang="en-GB" sz="2400" dirty="0"/>
              <a:t>, and </a:t>
            </a:r>
            <a:r>
              <a:rPr lang="en-GB" sz="2400" dirty="0">
                <a:solidFill>
                  <a:srgbClr val="00B0F0"/>
                </a:solidFill>
              </a:rPr>
              <a:t>avoid substance use/abuse </a:t>
            </a:r>
            <a:r>
              <a:rPr lang="en-GB" sz="2400" dirty="0"/>
              <a:t>are important primary suicide prevention issues.</a:t>
            </a:r>
          </a:p>
          <a:p>
            <a:pPr marL="0" indent="0">
              <a:buNone/>
            </a:pPr>
            <a:r>
              <a:rPr lang="en-GB" sz="2400" dirty="0"/>
              <a:t> Identifying </a:t>
            </a:r>
            <a:r>
              <a:rPr lang="en-GB" sz="2400" dirty="0">
                <a:solidFill>
                  <a:srgbClr val="FF0000"/>
                </a:solidFill>
              </a:rPr>
              <a:t>early-life experiences that may interact with developmental vulnerability </a:t>
            </a:r>
            <a:r>
              <a:rPr lang="en-GB" sz="2400" dirty="0"/>
              <a:t>periods to increase suicidal risk need to be targets for primary prevention. </a:t>
            </a:r>
          </a:p>
        </p:txBody>
      </p:sp>
      <p:pic>
        <p:nvPicPr>
          <p:cNvPr id="12" name="Picture Placeholder 11">
            <a:extLst>
              <a:ext uri="{FF2B5EF4-FFF2-40B4-BE49-F238E27FC236}">
                <a16:creationId xmlns:a16="http://schemas.microsoft.com/office/drawing/2014/main" id="{A6630B9C-082B-4791-AE00-C16EF00AC0C9}"/>
              </a:ext>
            </a:extLst>
          </p:cNvPr>
          <p:cNvPicPr>
            <a:picLocks noGrp="1" noChangeAspect="1"/>
          </p:cNvPicPr>
          <p:nvPr>
            <p:ph type="pic" sz="quarter" idx="15"/>
          </p:nvPr>
        </p:nvPicPr>
        <p:blipFill>
          <a:blip r:embed="rId2"/>
          <a:srcRect l="8506" r="8506"/>
          <a:stretch>
            <a:fillRect/>
          </a:stretch>
        </p:blipFill>
        <p:spPr/>
      </p:pic>
    </p:spTree>
    <p:extLst>
      <p:ext uri="{BB962C8B-B14F-4D97-AF65-F5344CB8AC3E}">
        <p14:creationId xmlns:p14="http://schemas.microsoft.com/office/powerpoint/2010/main" val="40824192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30A23-3A4B-40CA-9B11-F09B6ED826C4}"/>
              </a:ext>
            </a:extLst>
          </p:cNvPr>
          <p:cNvSpPr>
            <a:spLocks noGrp="1"/>
          </p:cNvSpPr>
          <p:nvPr>
            <p:ph type="title"/>
          </p:nvPr>
        </p:nvSpPr>
        <p:spPr/>
        <p:txBody>
          <a:bodyPr/>
          <a:lstStyle/>
          <a:p>
            <a:endParaRPr lang="en-GB" dirty="0"/>
          </a:p>
        </p:txBody>
      </p:sp>
      <p:sp>
        <p:nvSpPr>
          <p:cNvPr id="3" name="Text Placeholder 2">
            <a:extLst>
              <a:ext uri="{FF2B5EF4-FFF2-40B4-BE49-F238E27FC236}">
                <a16:creationId xmlns:a16="http://schemas.microsoft.com/office/drawing/2014/main" id="{B8D7F21E-BC17-4DB2-A238-B3B15C02E7BB}"/>
              </a:ext>
            </a:extLst>
          </p:cNvPr>
          <p:cNvSpPr>
            <a:spLocks noGrp="1"/>
          </p:cNvSpPr>
          <p:nvPr>
            <p:ph type="body" sz="quarter" idx="14"/>
          </p:nvPr>
        </p:nvSpPr>
        <p:spPr/>
        <p:txBody>
          <a:bodyPr/>
          <a:lstStyle/>
          <a:p>
            <a:pPr marL="0" indent="0">
              <a:buNone/>
            </a:pPr>
            <a:r>
              <a:rPr lang="en-GB" sz="2400" dirty="0"/>
              <a:t>New access prevention laws and </a:t>
            </a:r>
            <a:r>
              <a:rPr lang="en-GB" sz="2400" dirty="0">
                <a:solidFill>
                  <a:schemeClr val="tx2"/>
                </a:solidFill>
              </a:rPr>
              <a:t>educating</a:t>
            </a:r>
            <a:r>
              <a:rPr lang="en-GB" sz="2400" dirty="0"/>
              <a:t> parents about risks for </a:t>
            </a:r>
            <a:r>
              <a:rPr lang="en-GB" sz="2400" dirty="0">
                <a:solidFill>
                  <a:schemeClr val="tx2"/>
                </a:solidFill>
              </a:rPr>
              <a:t>guns or firearms at home</a:t>
            </a:r>
            <a:r>
              <a:rPr lang="en-GB" sz="2400" dirty="0"/>
              <a:t> are needed to restrict availability of guns and firearms .</a:t>
            </a:r>
          </a:p>
          <a:p>
            <a:pPr marL="0" indent="0">
              <a:buNone/>
            </a:pPr>
            <a:r>
              <a:rPr lang="en-GB" sz="2400" dirty="0"/>
              <a:t> Enhancing </a:t>
            </a:r>
            <a:r>
              <a:rPr lang="en-GB" sz="2400" dirty="0">
                <a:solidFill>
                  <a:schemeClr val="tx2"/>
                </a:solidFill>
              </a:rPr>
              <a:t>accessibility to mental health care </a:t>
            </a:r>
            <a:r>
              <a:rPr lang="en-GB" sz="2400" dirty="0"/>
              <a:t>by reducing barriers for receiving help and improving collaborative care among health care providers are essential for reducing suicide risk</a:t>
            </a:r>
          </a:p>
        </p:txBody>
      </p:sp>
      <p:pic>
        <p:nvPicPr>
          <p:cNvPr id="6" name="Picture Placeholder 5">
            <a:extLst>
              <a:ext uri="{FF2B5EF4-FFF2-40B4-BE49-F238E27FC236}">
                <a16:creationId xmlns:a16="http://schemas.microsoft.com/office/drawing/2014/main" id="{2C2359C3-1CDC-4536-BFCB-09E7E0CD7ECC}"/>
              </a:ext>
            </a:extLst>
          </p:cNvPr>
          <p:cNvPicPr>
            <a:picLocks noGrp="1" noChangeAspect="1"/>
          </p:cNvPicPr>
          <p:nvPr>
            <p:ph type="pic" sz="quarter" idx="15"/>
          </p:nvPr>
        </p:nvPicPr>
        <p:blipFill>
          <a:blip r:embed="rId2"/>
          <a:srcRect l="25184" r="25184"/>
          <a:stretch>
            <a:fillRect/>
          </a:stretch>
        </p:blipFill>
        <p:spPr/>
      </p:pic>
    </p:spTree>
    <p:extLst>
      <p:ext uri="{BB962C8B-B14F-4D97-AF65-F5344CB8AC3E}">
        <p14:creationId xmlns:p14="http://schemas.microsoft.com/office/powerpoint/2010/main" val="39501725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BF8BD-AA20-4574-9D8B-860A1B6AC549}"/>
              </a:ext>
            </a:extLst>
          </p:cNvPr>
          <p:cNvSpPr>
            <a:spLocks noGrp="1"/>
          </p:cNvSpPr>
          <p:nvPr>
            <p:ph type="title"/>
          </p:nvPr>
        </p:nvSpPr>
        <p:spPr/>
        <p:txBody>
          <a:bodyPr/>
          <a:lstStyle/>
          <a:p>
            <a:endParaRPr lang="en-GB" dirty="0"/>
          </a:p>
        </p:txBody>
      </p:sp>
      <p:sp>
        <p:nvSpPr>
          <p:cNvPr id="3" name="Text Placeholder 2">
            <a:extLst>
              <a:ext uri="{FF2B5EF4-FFF2-40B4-BE49-F238E27FC236}">
                <a16:creationId xmlns:a16="http://schemas.microsoft.com/office/drawing/2014/main" id="{D8A6E7F8-AFC7-4D37-B56E-14AB729FE063}"/>
              </a:ext>
            </a:extLst>
          </p:cNvPr>
          <p:cNvSpPr>
            <a:spLocks noGrp="1"/>
          </p:cNvSpPr>
          <p:nvPr>
            <p:ph type="body" sz="quarter" idx="14"/>
          </p:nvPr>
        </p:nvSpPr>
        <p:spPr/>
        <p:txBody>
          <a:bodyPr/>
          <a:lstStyle/>
          <a:p>
            <a:pPr marL="0" indent="0">
              <a:buNone/>
            </a:pPr>
            <a:r>
              <a:rPr lang="en-GB" sz="2400" dirty="0"/>
              <a:t>Other suicide prevention efforts include using </a:t>
            </a:r>
            <a:r>
              <a:rPr lang="en-GB" sz="2400" dirty="0">
                <a:solidFill>
                  <a:schemeClr val="tx2"/>
                </a:solidFill>
              </a:rPr>
              <a:t>mobile technology </a:t>
            </a:r>
            <a:r>
              <a:rPr lang="en-GB" sz="2400" dirty="0"/>
              <a:t>to identify transitions in suicidal states may enhance provision of immediate acute intervention.</a:t>
            </a:r>
          </a:p>
          <a:p>
            <a:pPr marL="0" indent="0">
              <a:buNone/>
            </a:pPr>
            <a:r>
              <a:rPr lang="en-GB" sz="2400" dirty="0"/>
              <a:t> Recently, NIH announced sponsorship of a multisite study to identify biomarkers for suicide risk identification. Such studies may suggest strategies for precise treatment methods to reduce suicide risk. </a:t>
            </a:r>
          </a:p>
        </p:txBody>
      </p:sp>
      <p:pic>
        <p:nvPicPr>
          <p:cNvPr id="8" name="Picture Placeholder 7">
            <a:extLst>
              <a:ext uri="{FF2B5EF4-FFF2-40B4-BE49-F238E27FC236}">
                <a16:creationId xmlns:a16="http://schemas.microsoft.com/office/drawing/2014/main" id="{B572162E-110D-4747-B207-09697BE84E7D}"/>
              </a:ext>
            </a:extLst>
          </p:cNvPr>
          <p:cNvPicPr>
            <a:picLocks noGrp="1" noChangeAspect="1"/>
          </p:cNvPicPr>
          <p:nvPr>
            <p:ph type="pic" sz="quarter" idx="15"/>
          </p:nvPr>
        </p:nvPicPr>
        <p:blipFill>
          <a:blip r:embed="rId2"/>
          <a:srcRect l="29117" r="29117"/>
          <a:stretch>
            <a:fillRect/>
          </a:stretch>
        </p:blipFill>
        <p:spPr>
          <a:xfrm>
            <a:off x="7689011" y="1384300"/>
            <a:ext cx="3837001" cy="4572000"/>
          </a:xfrm>
          <a:prstGeom prst="rect">
            <a:avLst/>
          </a:prstGeom>
          <a:ln>
            <a:noFill/>
          </a:ln>
          <a:effectLst>
            <a:softEdge rad="112500"/>
          </a:effectLst>
        </p:spPr>
      </p:pic>
    </p:spTree>
    <p:extLst>
      <p:ext uri="{BB962C8B-B14F-4D97-AF65-F5344CB8AC3E}">
        <p14:creationId xmlns:p14="http://schemas.microsoft.com/office/powerpoint/2010/main" val="35939223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680BF-0E1D-4009-BF75-9E9C505F581A}"/>
              </a:ext>
            </a:extLst>
          </p:cNvPr>
          <p:cNvSpPr>
            <a:spLocks noGrp="1"/>
          </p:cNvSpPr>
          <p:nvPr>
            <p:ph type="title"/>
          </p:nvPr>
        </p:nvSpPr>
        <p:spPr/>
        <p:txBody>
          <a:bodyPr/>
          <a:lstStyle/>
          <a:p>
            <a:endParaRPr lang="en-GB" dirty="0"/>
          </a:p>
        </p:txBody>
      </p:sp>
      <p:sp>
        <p:nvSpPr>
          <p:cNvPr id="3" name="Text Placeholder 2">
            <a:extLst>
              <a:ext uri="{FF2B5EF4-FFF2-40B4-BE49-F238E27FC236}">
                <a16:creationId xmlns:a16="http://schemas.microsoft.com/office/drawing/2014/main" id="{DC867E77-11DD-450A-B827-3436DE5B5472}"/>
              </a:ext>
            </a:extLst>
          </p:cNvPr>
          <p:cNvSpPr>
            <a:spLocks noGrp="1"/>
          </p:cNvSpPr>
          <p:nvPr>
            <p:ph type="body" sz="quarter" idx="14"/>
          </p:nvPr>
        </p:nvSpPr>
        <p:spPr/>
        <p:txBody>
          <a:bodyPr/>
          <a:lstStyle/>
          <a:p>
            <a:pPr marL="0" indent="0">
              <a:buNone/>
            </a:pPr>
            <a:r>
              <a:rPr lang="en-GB" sz="2400" dirty="0"/>
              <a:t>Greater understanding of sociocultural risk factors, such as use of </a:t>
            </a:r>
            <a:r>
              <a:rPr lang="en-GB" sz="2400" dirty="0">
                <a:solidFill>
                  <a:srgbClr val="FF0000"/>
                </a:solidFill>
              </a:rPr>
              <a:t>social media</a:t>
            </a:r>
            <a:r>
              <a:rPr lang="en-GB" sz="2400" dirty="0"/>
              <a:t>, and development of primary prevention strategies to reduce youth risk are necessary. </a:t>
            </a:r>
          </a:p>
          <a:p>
            <a:pPr marL="0" indent="0">
              <a:buNone/>
            </a:pPr>
            <a:r>
              <a:rPr lang="en-GB" sz="2400" dirty="0">
                <a:solidFill>
                  <a:srgbClr val="FF0000"/>
                </a:solidFill>
              </a:rPr>
              <a:t>Public health education </a:t>
            </a:r>
            <a:r>
              <a:rPr lang="en-GB" sz="2400" dirty="0"/>
              <a:t>for the general public and health care professionals may </a:t>
            </a:r>
            <a:r>
              <a:rPr lang="en-GB" sz="2400" dirty="0">
                <a:solidFill>
                  <a:schemeClr val="tx2"/>
                </a:solidFill>
              </a:rPr>
              <a:t>reduce stigma </a:t>
            </a:r>
            <a:r>
              <a:rPr lang="en-GB" sz="2400" dirty="0"/>
              <a:t>and improve treatment-seeking for suicidal children and adolescents and when suicide occurs in families.</a:t>
            </a:r>
          </a:p>
        </p:txBody>
      </p:sp>
      <p:pic>
        <p:nvPicPr>
          <p:cNvPr id="6" name="Picture Placeholder 5">
            <a:extLst>
              <a:ext uri="{FF2B5EF4-FFF2-40B4-BE49-F238E27FC236}">
                <a16:creationId xmlns:a16="http://schemas.microsoft.com/office/drawing/2014/main" id="{00E7E2B5-50E0-4D82-87EE-6690382EB835}"/>
              </a:ext>
            </a:extLst>
          </p:cNvPr>
          <p:cNvPicPr>
            <a:picLocks noGrp="1" noChangeAspect="1"/>
          </p:cNvPicPr>
          <p:nvPr>
            <p:ph type="pic" sz="quarter" idx="15"/>
          </p:nvPr>
        </p:nvPicPr>
        <p:blipFill>
          <a:blip r:embed="rId2"/>
          <a:srcRect l="18160" r="18160"/>
          <a:stretch>
            <a:fillRect/>
          </a:stretch>
        </p:blipFill>
        <p:spPr>
          <a:xfrm>
            <a:off x="6843713" y="1384300"/>
            <a:ext cx="5199062" cy="4572000"/>
          </a:xfrm>
          <a:prstGeom prst="rect">
            <a:avLst/>
          </a:prstGeom>
          <a:ln>
            <a:noFill/>
          </a:ln>
          <a:effectLst>
            <a:softEdge rad="112500"/>
          </a:effectLst>
        </p:spPr>
      </p:pic>
    </p:spTree>
    <p:extLst>
      <p:ext uri="{BB962C8B-B14F-4D97-AF65-F5344CB8AC3E}">
        <p14:creationId xmlns:p14="http://schemas.microsoft.com/office/powerpoint/2010/main" val="2564537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person digging in the dirt&#10;&#10;Description automatically generated with low confidence">
            <a:extLst>
              <a:ext uri="{FF2B5EF4-FFF2-40B4-BE49-F238E27FC236}">
                <a16:creationId xmlns:a16="http://schemas.microsoft.com/office/drawing/2014/main" id="{ADB93037-EE24-4FB4-8481-DBD3212E65A1}"/>
              </a:ext>
            </a:extLst>
          </p:cNvPr>
          <p:cNvPicPr>
            <a:picLocks noGrp="1" noChangeAspect="1"/>
          </p:cNvPicPr>
          <p:nvPr>
            <p:ph type="pic" sz="quarter" idx="13"/>
          </p:nvPr>
        </p:nvPicPr>
        <p:blipFill>
          <a:blip r:embed="rId2"/>
          <a:srcRect t="7736" b="7736"/>
          <a:stretch>
            <a:fillRect/>
          </a:stretch>
        </p:blipFill>
        <p:spPr>
          <a:xfrm>
            <a:off x="-34505" y="-322083"/>
            <a:ext cx="6671094" cy="6858001"/>
          </a:xfrm>
          <a:prstGeom prst="rect">
            <a:avLst/>
          </a:prstGeom>
          <a:ln>
            <a:noFill/>
          </a:ln>
          <a:effectLst>
            <a:softEdge rad="112500"/>
          </a:effectLst>
        </p:spPr>
      </p:pic>
      <p:sp>
        <p:nvSpPr>
          <p:cNvPr id="3" name="Title 2">
            <a:extLst>
              <a:ext uri="{FF2B5EF4-FFF2-40B4-BE49-F238E27FC236}">
                <a16:creationId xmlns:a16="http://schemas.microsoft.com/office/drawing/2014/main" id="{17241C84-134D-4694-902A-DE630597C225}"/>
              </a:ext>
            </a:extLst>
          </p:cNvPr>
          <p:cNvSpPr>
            <a:spLocks noGrp="1"/>
          </p:cNvSpPr>
          <p:nvPr>
            <p:ph type="title"/>
          </p:nvPr>
        </p:nvSpPr>
        <p:spPr>
          <a:xfrm>
            <a:off x="6986866" y="690918"/>
            <a:ext cx="4702131" cy="903767"/>
          </a:xfrm>
        </p:spPr>
        <p:txBody>
          <a:bodyPr>
            <a:normAutofit/>
          </a:bodyPr>
          <a:lstStyle/>
          <a:p>
            <a:r>
              <a:rPr lang="en-US" b="1" dirty="0">
                <a:solidFill>
                  <a:srgbClr val="00B050"/>
                </a:solidFill>
              </a:rPr>
              <a:t>Concept of death</a:t>
            </a:r>
            <a:endParaRPr lang="en-GB" b="1" dirty="0">
              <a:solidFill>
                <a:srgbClr val="00B050"/>
              </a:solidFill>
            </a:endParaRPr>
          </a:p>
        </p:txBody>
      </p:sp>
      <p:sp>
        <p:nvSpPr>
          <p:cNvPr id="4" name="Text Placeholder 3">
            <a:extLst>
              <a:ext uri="{FF2B5EF4-FFF2-40B4-BE49-F238E27FC236}">
                <a16:creationId xmlns:a16="http://schemas.microsoft.com/office/drawing/2014/main" id="{ACA9A25D-42F5-4C9D-9FF7-FE8E4987B52A}"/>
              </a:ext>
            </a:extLst>
          </p:cNvPr>
          <p:cNvSpPr>
            <a:spLocks noGrp="1"/>
          </p:cNvSpPr>
          <p:nvPr>
            <p:ph type="body" sz="quarter" idx="14"/>
          </p:nvPr>
        </p:nvSpPr>
        <p:spPr>
          <a:xfrm>
            <a:off x="6986866" y="1969986"/>
            <a:ext cx="4645152" cy="4197096"/>
          </a:xfrm>
        </p:spPr>
        <p:txBody>
          <a:bodyPr/>
          <a:lstStyle/>
          <a:p>
            <a:pPr algn="l" rtl="0" eaLnBrk="1" hangingPunct="1"/>
            <a:endParaRPr lang="en-US" altLang="en-US" dirty="0">
              <a:solidFill>
                <a:srgbClr val="420042"/>
              </a:solidFill>
            </a:endParaRPr>
          </a:p>
          <a:p>
            <a:pPr algn="l" rtl="0" eaLnBrk="1" hangingPunct="1"/>
            <a:r>
              <a:rPr lang="en-US" altLang="en-US" sz="1800" dirty="0">
                <a:solidFill>
                  <a:srgbClr val="002060"/>
                </a:solidFill>
              </a:rPr>
              <a:t>Additionally, children's concepts of death may vary .</a:t>
            </a:r>
          </a:p>
          <a:p>
            <a:pPr algn="l" rtl="0" eaLnBrk="1" hangingPunct="1"/>
            <a:r>
              <a:rPr lang="en-US" altLang="en-US" sz="1800" dirty="0">
                <a:solidFill>
                  <a:srgbClr val="002060"/>
                </a:solidFill>
              </a:rPr>
              <a:t>Children's understanding of death also may </a:t>
            </a:r>
            <a:r>
              <a:rPr lang="en-US" altLang="en-US" sz="1800" dirty="0">
                <a:solidFill>
                  <a:srgbClr val="FF0000"/>
                </a:solidFill>
              </a:rPr>
              <a:t>fluctuate </a:t>
            </a:r>
          </a:p>
          <a:p>
            <a:pPr algn="l" rtl="0" eaLnBrk="1" hangingPunct="1"/>
            <a:r>
              <a:rPr lang="en-US" altLang="en-US" dirty="0">
                <a:solidFill>
                  <a:srgbClr val="420042"/>
                </a:solidFill>
              </a:rPr>
              <a:t>Therefore, it is quite evident that young children, such as preschoolers who do not appreciate the finality of death, can be considered to be suicidal if they wish to carry out a self-destructive act with the goal of causing death. </a:t>
            </a:r>
          </a:p>
          <a:p>
            <a:pPr algn="l" rtl="0" eaLnBrk="1" hangingPunct="1"/>
            <a:endParaRPr lang="en-US" altLang="en-US" dirty="0">
              <a:solidFill>
                <a:srgbClr val="420042"/>
              </a:solidFill>
            </a:endParaRPr>
          </a:p>
          <a:p>
            <a:endParaRPr lang="en-GB" dirty="0"/>
          </a:p>
        </p:txBody>
      </p:sp>
      <p:sp>
        <p:nvSpPr>
          <p:cNvPr id="5" name="Text Placeholder 4">
            <a:extLst>
              <a:ext uri="{FF2B5EF4-FFF2-40B4-BE49-F238E27FC236}">
                <a16:creationId xmlns:a16="http://schemas.microsoft.com/office/drawing/2014/main" id="{B9D88255-9E84-4B41-9BEC-46E53C26F35A}"/>
              </a:ext>
            </a:extLst>
          </p:cNvPr>
          <p:cNvSpPr>
            <a:spLocks noGrp="1"/>
          </p:cNvSpPr>
          <p:nvPr>
            <p:ph type="body" sz="quarter" idx="15"/>
          </p:nvPr>
        </p:nvSpPr>
        <p:spPr/>
        <p:txBody>
          <a:bodyPr/>
          <a:lstStyle/>
          <a:p>
            <a:endParaRPr lang="en-GB" dirty="0"/>
          </a:p>
        </p:txBody>
      </p:sp>
    </p:spTree>
    <p:extLst>
      <p:ext uri="{BB962C8B-B14F-4D97-AF65-F5344CB8AC3E}">
        <p14:creationId xmlns:p14="http://schemas.microsoft.com/office/powerpoint/2010/main" val="3261540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44986A6-583D-4323-BBE6-0C4C3B1464BF}"/>
              </a:ext>
            </a:extLst>
          </p:cNvPr>
          <p:cNvSpPr>
            <a:spLocks noGrp="1"/>
          </p:cNvSpPr>
          <p:nvPr>
            <p:ph type="title"/>
          </p:nvPr>
        </p:nvSpPr>
        <p:spPr>
          <a:xfrm>
            <a:off x="457199" y="1399032"/>
            <a:ext cx="3619501" cy="877824"/>
          </a:xfrm>
        </p:spPr>
        <p:txBody>
          <a:bodyPr/>
          <a:lstStyle/>
          <a:p>
            <a:r>
              <a:rPr lang="en-GB" b="1" dirty="0"/>
              <a:t>EPIDEMIOLOGY</a:t>
            </a:r>
            <a:endParaRPr lang="en-US" b="1" dirty="0"/>
          </a:p>
        </p:txBody>
      </p:sp>
      <p:sp>
        <p:nvSpPr>
          <p:cNvPr id="3" name="Text Placeholder 2">
            <a:extLst>
              <a:ext uri="{FF2B5EF4-FFF2-40B4-BE49-F238E27FC236}">
                <a16:creationId xmlns:a16="http://schemas.microsoft.com/office/drawing/2014/main" id="{7B91B0F8-EDCA-43C7-A602-F46DA2202AA8}"/>
              </a:ext>
            </a:extLst>
          </p:cNvPr>
          <p:cNvSpPr>
            <a:spLocks noGrp="1"/>
          </p:cNvSpPr>
          <p:nvPr>
            <p:ph type="body" sz="quarter" idx="14"/>
          </p:nvPr>
        </p:nvSpPr>
        <p:spPr>
          <a:xfrm>
            <a:off x="228600" y="2779776"/>
            <a:ext cx="4051690" cy="3755660"/>
          </a:xfrm>
        </p:spPr>
        <p:txBody>
          <a:bodyPr>
            <a:noAutofit/>
          </a:bodyPr>
          <a:lstStyle/>
          <a:p>
            <a:r>
              <a:rPr lang="en-GB" sz="2400" b="0" i="0" dirty="0">
                <a:solidFill>
                  <a:srgbClr val="6A6A6A"/>
                </a:solidFill>
                <a:effectLst/>
                <a:latin typeface="Lato" panose="020B0604020202020204" pitchFamily="34" charset="0"/>
              </a:rPr>
              <a:t>Suicides among young people continue to be a serious problem. </a:t>
            </a:r>
          </a:p>
          <a:p>
            <a:r>
              <a:rPr lang="en-GB" sz="2400" b="0" i="0" dirty="0">
                <a:solidFill>
                  <a:srgbClr val="6A6A6A"/>
                </a:solidFill>
                <a:effectLst/>
                <a:latin typeface="Lato" panose="020B0604020202020204" pitchFamily="34" charset="0"/>
              </a:rPr>
              <a:t>Suicide is the </a:t>
            </a:r>
            <a:r>
              <a:rPr lang="en-GB" sz="2400" b="0" i="0" dirty="0">
                <a:solidFill>
                  <a:srgbClr val="FFFF00"/>
                </a:solidFill>
                <a:effectLst/>
                <a:latin typeface="Lato" panose="020B0604020202020204" pitchFamily="34" charset="0"/>
              </a:rPr>
              <a:t>second leading cause of death </a:t>
            </a:r>
            <a:r>
              <a:rPr lang="en-GB" sz="2400" b="0" i="0" dirty="0">
                <a:solidFill>
                  <a:srgbClr val="6A6A6A"/>
                </a:solidFill>
                <a:effectLst/>
                <a:latin typeface="Lato" panose="020B0604020202020204" pitchFamily="34" charset="0"/>
              </a:rPr>
              <a:t>for children, adolescents, and young adults age 15-to-24-year-olds.</a:t>
            </a:r>
            <a:endParaRPr lang="en-US" sz="2400" dirty="0"/>
          </a:p>
        </p:txBody>
      </p:sp>
      <p:sp>
        <p:nvSpPr>
          <p:cNvPr id="16" name="Rectangle 15">
            <a:extLst>
              <a:ext uri="{FF2B5EF4-FFF2-40B4-BE49-F238E27FC236}">
                <a16:creationId xmlns:a16="http://schemas.microsoft.com/office/drawing/2014/main" id="{F41CB42D-A527-44ED-ADE2-30B3266BAFB1}"/>
              </a:ext>
              <a:ext uri="{C183D7F6-B498-43B3-948B-1728B52AA6E4}">
                <adec:decorative xmlns:adec="http://schemas.microsoft.com/office/drawing/2017/decorative" xmlns="" val="1"/>
              </a:ext>
            </a:extLst>
          </p:cNvPr>
          <p:cNvSpPr/>
          <p:nvPr/>
        </p:nvSpPr>
        <p:spPr>
          <a:xfrm>
            <a:off x="228600" y="241300"/>
            <a:ext cx="11772900" cy="6400800"/>
          </a:xfrm>
          <a:prstGeom prst="rect">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Placeholder 5" descr="A person sitting on a brick wall&#10;&#10;Description automatically generated with low confidence">
            <a:extLst>
              <a:ext uri="{FF2B5EF4-FFF2-40B4-BE49-F238E27FC236}">
                <a16:creationId xmlns:a16="http://schemas.microsoft.com/office/drawing/2014/main" id="{60E3D331-3A97-4CED-A6BA-E4110E15F973}"/>
              </a:ext>
            </a:extLst>
          </p:cNvPr>
          <p:cNvPicPr>
            <a:picLocks noGrp="1" noChangeAspect="1"/>
          </p:cNvPicPr>
          <p:nvPr>
            <p:ph type="pic" sz="quarter" idx="15"/>
          </p:nvPr>
        </p:nvPicPr>
        <p:blipFill>
          <a:blip r:embed="rId3"/>
          <a:srcRect l="13840" r="13840"/>
          <a:stretch>
            <a:fillRect/>
          </a:stretch>
        </p:blipFill>
        <p:spPr>
          <a:xfrm>
            <a:off x="4591089" y="157075"/>
            <a:ext cx="7480300" cy="6858000"/>
          </a:xfrm>
          <a:prstGeom prst="rect">
            <a:avLst/>
          </a:prstGeom>
          <a:ln>
            <a:noFill/>
          </a:ln>
          <a:effectLst>
            <a:softEdge rad="112500"/>
          </a:effectLst>
        </p:spPr>
      </p:pic>
    </p:spTree>
    <p:extLst>
      <p:ext uri="{BB962C8B-B14F-4D97-AF65-F5344CB8AC3E}">
        <p14:creationId xmlns:p14="http://schemas.microsoft.com/office/powerpoint/2010/main" val="2708177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picture containing outdoor, person&#10;&#10;Description automatically generated">
            <a:extLst>
              <a:ext uri="{FF2B5EF4-FFF2-40B4-BE49-F238E27FC236}">
                <a16:creationId xmlns:a16="http://schemas.microsoft.com/office/drawing/2014/main" id="{7C74DA96-C748-434F-B984-332E2E55906C}"/>
              </a:ext>
            </a:extLst>
          </p:cNvPr>
          <p:cNvPicPr>
            <a:picLocks noGrp="1" noChangeAspect="1"/>
          </p:cNvPicPr>
          <p:nvPr>
            <p:ph type="pic" sz="quarter" idx="13"/>
          </p:nvPr>
        </p:nvPicPr>
        <p:blipFill>
          <a:blip r:embed="rId2"/>
          <a:srcRect t="6271" b="6271"/>
          <a:stretch>
            <a:fillRect/>
          </a:stretch>
        </p:blipFill>
        <p:spPr>
          <a:xfrm>
            <a:off x="0" y="-740243"/>
            <a:ext cx="12192000" cy="6858000"/>
          </a:xfrm>
        </p:spPr>
      </p:pic>
      <p:sp>
        <p:nvSpPr>
          <p:cNvPr id="3" name="Title 2">
            <a:extLst>
              <a:ext uri="{FF2B5EF4-FFF2-40B4-BE49-F238E27FC236}">
                <a16:creationId xmlns:a16="http://schemas.microsoft.com/office/drawing/2014/main" id="{A176A92B-3277-401E-A12D-957D72785A56}"/>
              </a:ext>
            </a:extLst>
          </p:cNvPr>
          <p:cNvSpPr>
            <a:spLocks noGrp="1"/>
          </p:cNvSpPr>
          <p:nvPr>
            <p:ph type="title"/>
          </p:nvPr>
        </p:nvSpPr>
        <p:spPr/>
        <p:txBody>
          <a:bodyPr/>
          <a:lstStyle/>
          <a:p>
            <a:r>
              <a:rPr lang="en-US" altLang="en-US" b="1" dirty="0"/>
              <a:t>Epidemiology</a:t>
            </a:r>
            <a:endParaRPr lang="en-GB" b="1" dirty="0"/>
          </a:p>
        </p:txBody>
      </p:sp>
      <p:sp>
        <p:nvSpPr>
          <p:cNvPr id="4" name="Text Placeholder 3">
            <a:extLst>
              <a:ext uri="{FF2B5EF4-FFF2-40B4-BE49-F238E27FC236}">
                <a16:creationId xmlns:a16="http://schemas.microsoft.com/office/drawing/2014/main" id="{F5F45871-FFAE-4E15-9925-6EAC3CDDD575}"/>
              </a:ext>
            </a:extLst>
          </p:cNvPr>
          <p:cNvSpPr>
            <a:spLocks noGrp="1"/>
          </p:cNvSpPr>
          <p:nvPr>
            <p:ph type="body" sz="quarter" idx="14"/>
          </p:nvPr>
        </p:nvSpPr>
        <p:spPr>
          <a:xfrm>
            <a:off x="7393737" y="-145855"/>
            <a:ext cx="4518272" cy="5755671"/>
          </a:xfrm>
        </p:spPr>
        <p:txBody>
          <a:bodyPr/>
          <a:lstStyle/>
          <a:p>
            <a:r>
              <a:rPr lang="en-US" altLang="en-US" sz="2800" dirty="0">
                <a:solidFill>
                  <a:srgbClr val="FFFF00"/>
                </a:solidFill>
              </a:rPr>
              <a:t>Approximately </a:t>
            </a:r>
            <a:r>
              <a:rPr lang="en-US" altLang="en-US" sz="2800" dirty="0">
                <a:solidFill>
                  <a:srgbClr val="D75078"/>
                </a:solidFill>
              </a:rPr>
              <a:t>34%</a:t>
            </a:r>
            <a:r>
              <a:rPr lang="en-US" altLang="en-US" sz="2800" dirty="0">
                <a:solidFill>
                  <a:srgbClr val="FFFF00"/>
                </a:solidFill>
              </a:rPr>
              <a:t> of adolescent psychiatric inpatients were psychiatrically hospitalized due to a recent suicide attempt .</a:t>
            </a:r>
          </a:p>
          <a:p>
            <a:r>
              <a:rPr lang="en-US" altLang="en-US" sz="2800" dirty="0">
                <a:solidFill>
                  <a:srgbClr val="FFFF00"/>
                </a:solidFill>
              </a:rPr>
              <a:t>Suicide among children and adolescents who had a history of psychiatric hospitalization occurs approximately </a:t>
            </a:r>
            <a:r>
              <a:rPr lang="en-US" altLang="en-US" sz="2800" dirty="0">
                <a:solidFill>
                  <a:srgbClr val="D75078"/>
                </a:solidFill>
              </a:rPr>
              <a:t>nine times </a:t>
            </a:r>
            <a:r>
              <a:rPr lang="en-US" altLang="en-US" sz="2800" dirty="0">
                <a:solidFill>
                  <a:srgbClr val="FFFF00"/>
                </a:solidFill>
              </a:rPr>
              <a:t>more often than among children and adolescents in the community. </a:t>
            </a:r>
          </a:p>
          <a:p>
            <a:endParaRPr lang="en-US" altLang="en-US" sz="2800" dirty="0">
              <a:solidFill>
                <a:srgbClr val="FFFF00"/>
              </a:solidFill>
            </a:endParaRPr>
          </a:p>
          <a:p>
            <a:endParaRPr lang="en-GB" sz="2800" dirty="0">
              <a:solidFill>
                <a:srgbClr val="FFFF00"/>
              </a:solidFill>
            </a:endParaRPr>
          </a:p>
        </p:txBody>
      </p:sp>
      <p:sp>
        <p:nvSpPr>
          <p:cNvPr id="5" name="Text Placeholder 4">
            <a:extLst>
              <a:ext uri="{FF2B5EF4-FFF2-40B4-BE49-F238E27FC236}">
                <a16:creationId xmlns:a16="http://schemas.microsoft.com/office/drawing/2014/main" id="{F8A239C3-BDEA-49F1-8B4A-7A6D97549EA6}"/>
              </a:ext>
            </a:extLst>
          </p:cNvPr>
          <p:cNvSpPr>
            <a:spLocks noGrp="1"/>
          </p:cNvSpPr>
          <p:nvPr>
            <p:ph type="body" sz="quarter" idx="15"/>
          </p:nvPr>
        </p:nvSpPr>
        <p:spPr/>
        <p:txBody>
          <a:bodyPr/>
          <a:lstStyle/>
          <a:p>
            <a:endParaRPr lang="en-GB" dirty="0"/>
          </a:p>
        </p:txBody>
      </p:sp>
    </p:spTree>
    <p:extLst>
      <p:ext uri="{BB962C8B-B14F-4D97-AF65-F5344CB8AC3E}">
        <p14:creationId xmlns:p14="http://schemas.microsoft.com/office/powerpoint/2010/main" val="39891758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93797-E6FB-4A30-B6E0-C1F48C373779}"/>
              </a:ext>
            </a:extLst>
          </p:cNvPr>
          <p:cNvSpPr>
            <a:spLocks noGrp="1"/>
          </p:cNvSpPr>
          <p:nvPr>
            <p:ph type="title"/>
          </p:nvPr>
        </p:nvSpPr>
        <p:spPr/>
        <p:txBody>
          <a:bodyPr/>
          <a:lstStyle/>
          <a:p>
            <a:r>
              <a:rPr lang="en-US" altLang="en-US" b="1" dirty="0"/>
              <a:t>Epidemiology</a:t>
            </a:r>
            <a:endParaRPr lang="en-GB" dirty="0"/>
          </a:p>
        </p:txBody>
      </p:sp>
      <p:sp>
        <p:nvSpPr>
          <p:cNvPr id="3" name="Text Placeholder 2">
            <a:extLst>
              <a:ext uri="{FF2B5EF4-FFF2-40B4-BE49-F238E27FC236}">
                <a16:creationId xmlns:a16="http://schemas.microsoft.com/office/drawing/2014/main" id="{F095305D-B576-4FA1-997D-4547C4C8A213}"/>
              </a:ext>
            </a:extLst>
          </p:cNvPr>
          <p:cNvSpPr>
            <a:spLocks noGrp="1"/>
          </p:cNvSpPr>
          <p:nvPr>
            <p:ph type="body" sz="quarter" idx="14"/>
          </p:nvPr>
        </p:nvSpPr>
        <p:spPr>
          <a:xfrm>
            <a:off x="457200" y="2485148"/>
            <a:ext cx="3778211" cy="4015506"/>
          </a:xfrm>
        </p:spPr>
        <p:txBody>
          <a:bodyPr/>
          <a:lstStyle/>
          <a:p>
            <a:r>
              <a:rPr lang="en-GB" dirty="0">
                <a:solidFill>
                  <a:schemeClr val="tx2"/>
                </a:solidFill>
              </a:rPr>
              <a:t>Number of suicide deaths and percent of all deaths were higher for males, aged 10 to 14 years (males: 15.5%; females 13.4%) and 15 to 24 years (males: 19.4%; females:  12.9%). Female suicide rates for ages 10 to 14 years, compared to other ages, had the highest </a:t>
            </a:r>
            <a:r>
              <a:rPr lang="en-GB" dirty="0">
                <a:solidFill>
                  <a:srgbClr val="8C5896"/>
                </a:solidFill>
              </a:rPr>
              <a:t>increase (200%), tripling</a:t>
            </a:r>
            <a:r>
              <a:rPr lang="en-GB" dirty="0">
                <a:solidFill>
                  <a:schemeClr val="tx2"/>
                </a:solidFill>
              </a:rPr>
              <a:t> from 0.5 in 1999 to 1.5 per 100,000 in 2014.</a:t>
            </a:r>
          </a:p>
        </p:txBody>
      </p:sp>
      <p:pic>
        <p:nvPicPr>
          <p:cNvPr id="6" name="Picture Placeholder 5" descr="A picture containing indoor, toy, doll&#10;&#10;Description automatically generated">
            <a:extLst>
              <a:ext uri="{FF2B5EF4-FFF2-40B4-BE49-F238E27FC236}">
                <a16:creationId xmlns:a16="http://schemas.microsoft.com/office/drawing/2014/main" id="{615F43F7-7334-40F4-BA55-9917F3814B3D}"/>
              </a:ext>
            </a:extLst>
          </p:cNvPr>
          <p:cNvPicPr>
            <a:picLocks noGrp="1" noChangeAspect="1"/>
          </p:cNvPicPr>
          <p:nvPr>
            <p:ph type="pic" sz="quarter" idx="15"/>
          </p:nvPr>
        </p:nvPicPr>
        <p:blipFill>
          <a:blip r:embed="rId2"/>
          <a:srcRect l="19742" r="19742"/>
          <a:stretch>
            <a:fillRect/>
          </a:stretch>
        </p:blipFill>
        <p:spPr>
          <a:xfrm>
            <a:off x="4422775" y="359028"/>
            <a:ext cx="7480300" cy="6275135"/>
          </a:xfrm>
          <a:prstGeom prst="rect">
            <a:avLst/>
          </a:prstGeom>
          <a:ln>
            <a:noFill/>
          </a:ln>
          <a:effectLst>
            <a:softEdge rad="112500"/>
          </a:effectLst>
        </p:spPr>
      </p:pic>
    </p:spTree>
    <p:extLst>
      <p:ext uri="{BB962C8B-B14F-4D97-AF65-F5344CB8AC3E}">
        <p14:creationId xmlns:p14="http://schemas.microsoft.com/office/powerpoint/2010/main" val="1450418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5E559-0ED7-4FA2-9599-8FF47B8D5529}"/>
              </a:ext>
            </a:extLst>
          </p:cNvPr>
          <p:cNvSpPr>
            <a:spLocks noGrp="1"/>
          </p:cNvSpPr>
          <p:nvPr>
            <p:ph type="title"/>
          </p:nvPr>
        </p:nvSpPr>
        <p:spPr>
          <a:xfrm>
            <a:off x="457199" y="1399032"/>
            <a:ext cx="3619501" cy="877824"/>
          </a:xfrm>
        </p:spPr>
        <p:txBody>
          <a:bodyPr>
            <a:normAutofit fontScale="90000"/>
          </a:bodyPr>
          <a:lstStyle/>
          <a:p>
            <a:r>
              <a:rPr lang="en-US" altLang="en-US" b="1" dirty="0"/>
              <a:t>Clinical Description</a:t>
            </a:r>
            <a:endParaRPr lang="en-GB" b="1" dirty="0"/>
          </a:p>
        </p:txBody>
      </p:sp>
      <p:sp>
        <p:nvSpPr>
          <p:cNvPr id="3" name="Text Placeholder 2">
            <a:extLst>
              <a:ext uri="{FF2B5EF4-FFF2-40B4-BE49-F238E27FC236}">
                <a16:creationId xmlns:a16="http://schemas.microsoft.com/office/drawing/2014/main" id="{915BCA53-29D5-4062-9638-AEC0CF8BF0F7}"/>
              </a:ext>
            </a:extLst>
          </p:cNvPr>
          <p:cNvSpPr>
            <a:spLocks noGrp="1"/>
          </p:cNvSpPr>
          <p:nvPr>
            <p:ph type="body" sz="quarter" idx="14"/>
          </p:nvPr>
        </p:nvSpPr>
        <p:spPr/>
        <p:txBody>
          <a:bodyPr/>
          <a:lstStyle/>
          <a:p>
            <a:pPr algn="l"/>
            <a:r>
              <a:rPr lang="en-GB" sz="2400" b="0" i="0" dirty="0">
                <a:solidFill>
                  <a:srgbClr val="6A6A6A"/>
                </a:solidFill>
                <a:effectLst/>
                <a:latin typeface="Lato" panose="020F0502020204030203" pitchFamily="34" charset="0"/>
              </a:rPr>
              <a:t>The majority of children and adolescents who attempt suicide have a significant </a:t>
            </a:r>
            <a:r>
              <a:rPr lang="en-GB" sz="2400" b="0" i="0" dirty="0">
                <a:solidFill>
                  <a:srgbClr val="8C5896"/>
                </a:solidFill>
                <a:effectLst/>
                <a:latin typeface="Lato" panose="020F0502020204030203" pitchFamily="34" charset="0"/>
              </a:rPr>
              <a:t>mental health disorder</a:t>
            </a:r>
            <a:r>
              <a:rPr lang="en-GB" sz="2400" b="0" i="0" dirty="0">
                <a:solidFill>
                  <a:srgbClr val="6A6A6A"/>
                </a:solidFill>
                <a:effectLst/>
                <a:latin typeface="Lato" panose="020F0502020204030203" pitchFamily="34" charset="0"/>
              </a:rPr>
              <a:t>, usually depression.</a:t>
            </a:r>
          </a:p>
          <a:p>
            <a:r>
              <a:rPr lang="en-GB" sz="2400" dirty="0"/>
              <a:t/>
            </a:r>
            <a:br>
              <a:rPr lang="en-GB" sz="2400" dirty="0"/>
            </a:br>
            <a:endParaRPr lang="en-GB" sz="2400" dirty="0"/>
          </a:p>
        </p:txBody>
      </p:sp>
      <p:pic>
        <p:nvPicPr>
          <p:cNvPr id="6" name="Picture Placeholder 5" descr="A picture containing person&#10;&#10;Description automatically generated">
            <a:extLst>
              <a:ext uri="{FF2B5EF4-FFF2-40B4-BE49-F238E27FC236}">
                <a16:creationId xmlns:a16="http://schemas.microsoft.com/office/drawing/2014/main" id="{FFD58C01-0324-4E66-944E-1E3DF6B81EC7}"/>
              </a:ext>
            </a:extLst>
          </p:cNvPr>
          <p:cNvPicPr>
            <a:picLocks noGrp="1" noChangeAspect="1"/>
          </p:cNvPicPr>
          <p:nvPr>
            <p:ph type="pic" sz="quarter" idx="15"/>
          </p:nvPr>
        </p:nvPicPr>
        <p:blipFill>
          <a:blip r:embed="rId2"/>
          <a:srcRect l="9150" r="9150"/>
          <a:stretch>
            <a:fillRect/>
          </a:stretch>
        </p:blipFill>
        <p:spPr>
          <a:prstGeom prst="rect">
            <a:avLst/>
          </a:prstGeom>
          <a:ln>
            <a:noFill/>
          </a:ln>
          <a:effectLst>
            <a:softEdge rad="112500"/>
          </a:effectLst>
        </p:spPr>
      </p:pic>
    </p:spTree>
    <p:extLst>
      <p:ext uri="{BB962C8B-B14F-4D97-AF65-F5344CB8AC3E}">
        <p14:creationId xmlns:p14="http://schemas.microsoft.com/office/powerpoint/2010/main" val="1926392433"/>
      </p:ext>
    </p:extLst>
  </p:cSld>
  <p:clrMapOvr>
    <a:masterClrMapping/>
  </p:clrMapOvr>
</p:sld>
</file>

<file path=ppt/theme/theme1.xml><?xml version="1.0" encoding="utf-8"?>
<a:theme xmlns:a="http://schemas.openxmlformats.org/drawingml/2006/main" name="Balancing Act">
  <a:themeElements>
    <a:clrScheme name="Balancing Act">
      <a:dk1>
        <a:sysClr val="windowText" lastClr="000000"/>
      </a:dk1>
      <a:lt1>
        <a:sysClr val="window" lastClr="FFFFFF"/>
      </a:lt1>
      <a:dk2>
        <a:srgbClr val="8A4C5D"/>
      </a:dk2>
      <a:lt2>
        <a:srgbClr val="9E838E"/>
      </a:lt2>
      <a:accent1>
        <a:srgbClr val="C6ADB0"/>
      </a:accent1>
      <a:accent2>
        <a:srgbClr val="E3C0BF"/>
      </a:accent2>
      <a:accent3>
        <a:srgbClr val="D4937F"/>
      </a:accent3>
      <a:accent4>
        <a:srgbClr val="CCB87E"/>
      </a:accent4>
      <a:accent5>
        <a:srgbClr val="6667AB"/>
      </a:accent5>
      <a:accent6>
        <a:srgbClr val="86A094"/>
      </a:accent6>
      <a:hlink>
        <a:srgbClr val="0563C1"/>
      </a:hlink>
      <a:folHlink>
        <a:srgbClr val="954F72"/>
      </a:folHlink>
    </a:clrScheme>
    <a:fontScheme name="Custom 15">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ntone template_Win32_v5.potx" id="{0B6ADF6A-1AB9-4B5E-8A87-5E88E283A9E8}" vid="{98AF5320-421A-4856-A75D-6587C36D5470}"/>
    </a:ext>
  </a:extLst>
</a:theme>
</file>

<file path=ppt/theme/theme2.xml><?xml version="1.0" encoding="utf-8"?>
<a:theme xmlns:a="http://schemas.openxmlformats.org/drawingml/2006/main" name="Wellspring">
  <a:themeElements>
    <a:clrScheme name="Wellspring">
      <a:dk1>
        <a:sysClr val="windowText" lastClr="000000"/>
      </a:dk1>
      <a:lt1>
        <a:sysClr val="window" lastClr="FFFFFF"/>
      </a:lt1>
      <a:dk2>
        <a:srgbClr val="A1CAC9"/>
      </a:dk2>
      <a:lt2>
        <a:srgbClr val="48996B"/>
      </a:lt2>
      <a:accent1>
        <a:srgbClr val="759F51"/>
      </a:accent1>
      <a:accent2>
        <a:srgbClr val="436A2F"/>
      </a:accent2>
      <a:accent3>
        <a:srgbClr val="CFBF54"/>
      </a:accent3>
      <a:accent4>
        <a:srgbClr val="B3832F"/>
      </a:accent4>
      <a:accent5>
        <a:srgbClr val="8C5896"/>
      </a:accent5>
      <a:accent6>
        <a:srgbClr val="6667AB"/>
      </a:accent6>
      <a:hlink>
        <a:srgbClr val="0563C1"/>
      </a:hlink>
      <a:folHlink>
        <a:srgbClr val="954F72"/>
      </a:folHlink>
    </a:clrScheme>
    <a:fontScheme name="Custom 15">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ntone template_Win32_v5.potx" id="{0B6ADF6A-1AB9-4B5E-8A87-5E88E283A9E8}" vid="{6E2187FA-78B5-42F2-9074-40D4C2C1399B}"/>
    </a:ext>
  </a:extLst>
</a:theme>
</file>

<file path=ppt/theme/theme3.xml><?xml version="1.0" encoding="utf-8"?>
<a:theme xmlns:a="http://schemas.openxmlformats.org/drawingml/2006/main" name="Star of the show">
  <a:themeElements>
    <a:clrScheme name="Star of the show">
      <a:dk1>
        <a:sysClr val="windowText" lastClr="000000"/>
      </a:dk1>
      <a:lt1>
        <a:sysClr val="window" lastClr="FFFFFF"/>
      </a:lt1>
      <a:dk2>
        <a:srgbClr val="29282D"/>
      </a:dk2>
      <a:lt2>
        <a:srgbClr val="625C60"/>
      </a:lt2>
      <a:accent1>
        <a:srgbClr val="7C6560"/>
      </a:accent1>
      <a:accent2>
        <a:srgbClr val="AEA392"/>
      </a:accent2>
      <a:accent3>
        <a:srgbClr val="DBD4D0"/>
      </a:accent3>
      <a:accent4>
        <a:srgbClr val="8E7961"/>
      </a:accent4>
      <a:accent5>
        <a:srgbClr val="F0EDE8"/>
      </a:accent5>
      <a:accent6>
        <a:srgbClr val="6667AB"/>
      </a:accent6>
      <a:hlink>
        <a:srgbClr val="0563C1"/>
      </a:hlink>
      <a:folHlink>
        <a:srgbClr val="954F72"/>
      </a:folHlink>
    </a:clrScheme>
    <a:fontScheme name="Custom 15">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ntone template_Win32_v5.potx" id="{0B6ADF6A-1AB9-4B5E-8A87-5E88E283A9E8}" vid="{CED26E1E-587B-4123-A4F9-DB49A037FBB9}"/>
    </a:ext>
  </a:extLst>
</a:theme>
</file>

<file path=ppt/theme/theme4.xml><?xml version="1.0" encoding="utf-8"?>
<a:theme xmlns:a="http://schemas.openxmlformats.org/drawingml/2006/main" name="Amusements">
  <a:themeElements>
    <a:clrScheme name="Amusements">
      <a:dk1>
        <a:sysClr val="windowText" lastClr="000000"/>
      </a:dk1>
      <a:lt1>
        <a:sysClr val="window" lastClr="FFFFFF"/>
      </a:lt1>
      <a:dk2>
        <a:srgbClr val="D77E6F"/>
      </a:dk2>
      <a:lt2>
        <a:srgbClr val="6667AB"/>
      </a:lt2>
      <a:accent1>
        <a:srgbClr val="B38F6A"/>
      </a:accent1>
      <a:accent2>
        <a:srgbClr val="D75078"/>
      </a:accent2>
      <a:accent3>
        <a:srgbClr val="E288B6"/>
      </a:accent3>
      <a:accent4>
        <a:srgbClr val="E9445D"/>
      </a:accent4>
      <a:accent5>
        <a:srgbClr val="EEC272"/>
      </a:accent5>
      <a:accent6>
        <a:srgbClr val="85A0A9"/>
      </a:accent6>
      <a:hlink>
        <a:srgbClr val="0563C1"/>
      </a:hlink>
      <a:folHlink>
        <a:srgbClr val="954F72"/>
      </a:folHlink>
    </a:clrScheme>
    <a:fontScheme name="Custom 15">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ntone template_Win32_v5.potx" id="{0B6ADF6A-1AB9-4B5E-8A87-5E88E283A9E8}" vid="{573AD6BE-256C-44EB-886C-5713CB0A8D47}"/>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{9D1E9C15-9EF5-482B-989E-1F9C0156B4AF}tf78479028_win32</Template>
  <TotalTime>3</TotalTime>
  <Words>2219</Words>
  <Application>Microsoft Office PowerPoint</Application>
  <PresentationFormat>Widescreen</PresentationFormat>
  <Paragraphs>170</Paragraphs>
  <Slides>49</Slides>
  <Notes>4</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49</vt:i4>
      </vt:variant>
    </vt:vector>
  </HeadingPairs>
  <TitlesOfParts>
    <vt:vector size="63" baseType="lpstr">
      <vt:lpstr>Arial</vt:lpstr>
      <vt:lpstr>Calibri</vt:lpstr>
      <vt:lpstr>CIDFont+F1</vt:lpstr>
      <vt:lpstr>CIDFont+F2</vt:lpstr>
      <vt:lpstr>CIDFont+F4</vt:lpstr>
      <vt:lpstr>CIDFont+F5</vt:lpstr>
      <vt:lpstr>Lato</vt:lpstr>
      <vt:lpstr>Segoe UI</vt:lpstr>
      <vt:lpstr>Segoe UI Light</vt:lpstr>
      <vt:lpstr>Wingdings</vt:lpstr>
      <vt:lpstr>Balancing Act</vt:lpstr>
      <vt:lpstr>Wellspring</vt:lpstr>
      <vt:lpstr>Star of the show</vt:lpstr>
      <vt:lpstr>Amusements</vt:lpstr>
      <vt:lpstr>CHILD AND ADOLESCENT SUICIDAL BEHAVIOR Sara dehbozorgi </vt:lpstr>
      <vt:lpstr>INTRODUCTION</vt:lpstr>
      <vt:lpstr>Introduction</vt:lpstr>
      <vt:lpstr>Concept of death</vt:lpstr>
      <vt:lpstr>Concept of death</vt:lpstr>
      <vt:lpstr>EPIDEMIOLOGY</vt:lpstr>
      <vt:lpstr>Epidemiology</vt:lpstr>
      <vt:lpstr>Epidemiology</vt:lpstr>
      <vt:lpstr>Clinical Description</vt:lpstr>
      <vt:lpstr>Clinical Description</vt:lpstr>
      <vt:lpstr>Clinical Description</vt:lpstr>
      <vt:lpstr>common suicide method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risk factors</vt:lpstr>
      <vt:lpstr>PowerPoint Presentation</vt:lpstr>
      <vt:lpstr>PowerPoint Presentation</vt:lpstr>
      <vt:lpstr>PowerPoint Presentation</vt:lpstr>
      <vt:lpstr>Concern about suicide when:</vt:lpstr>
      <vt:lpstr>Protective Factors</vt:lpstr>
      <vt:lpstr>warning signs</vt:lpstr>
      <vt:lpstr>Other warning signs associated with suicide can include:</vt:lpstr>
      <vt:lpstr>PowerPoint Presentation</vt:lpstr>
      <vt:lpstr>People often feel uncomfortable talking about suicide. However, asking your child or adolescent whether he or she is depressed or thinking about suicide can be helpful. Specific examples of such questions include:</vt:lpstr>
      <vt:lpstr>PowerPoint Presentation</vt:lpstr>
      <vt:lpstr>Personality Disorders and Traits</vt:lpstr>
      <vt:lpstr>MINORITY SEXUAL ORIENTATION AND SUICIDAL IDEATION AND ACTS</vt:lpstr>
      <vt:lpstr>NSSI</vt:lpstr>
      <vt:lpstr>PowerPoint Presentation</vt:lpstr>
      <vt:lpstr>Treatment</vt:lpstr>
      <vt:lpstr>Psychotherapeutic intervention</vt:lpstr>
      <vt:lpstr>PowerPoint Presentation</vt:lpstr>
      <vt:lpstr>PowerPoint Presentation</vt:lpstr>
      <vt:lpstr>Cognitive-behavioral therapy</vt:lpstr>
      <vt:lpstr>Dialectical-behavioral therapy</vt:lpstr>
      <vt:lpstr>Family therapy</vt:lpstr>
      <vt:lpstr>psychopharmacologic treatment</vt:lpstr>
      <vt:lpstr>SSRI</vt:lpstr>
      <vt:lpstr>PowerPoint Presentation</vt:lpstr>
      <vt:lpstr>Prevention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PANTONE® COLOR OF THE YEAR 2022</dc:title>
  <dc:creator>Sara</dc:creator>
  <cp:lastModifiedBy>Sara</cp:lastModifiedBy>
  <cp:revision>41</cp:revision>
  <dcterms:created xsi:type="dcterms:W3CDTF">2022-01-26T20:14:08Z</dcterms:created>
  <dcterms:modified xsi:type="dcterms:W3CDTF">2022-03-10T05:20:39Z</dcterms:modified>
</cp:coreProperties>
</file>